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b8a0d5ca5d4c02" /><Relationship Type="http://schemas.openxmlformats.org/officeDocument/2006/relationships/extended-properties" Target="/docProps/app.xml" Id="R527593399c1a44e3" /><Relationship Type="http://schemas.openxmlformats.org/officeDocument/2006/relationships/officeDocument" Target="/ppt/presentation.xml" Id="Re2c837a3c74c4a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ae387674ec4a40"/>
  </p:sldMasterIdLst>
  <p:notesMasterIdLst>
    <p:notesMasterId xmlns:r="http://schemas.openxmlformats.org/officeDocument/2006/relationships" r:id="Raa496dc5c0d04447"/>
  </p:notesMasterIdLst>
  <p:sldIdLst>
    <p:sldId xmlns:r="http://schemas.openxmlformats.org/officeDocument/2006/relationships" id="256" r:id="R31846066224547a4"/>
    <p:sldId xmlns:r="http://schemas.openxmlformats.org/officeDocument/2006/relationships" id="257" r:id="R5cba1064e0e5408d"/>
    <p:sldId xmlns:r="http://schemas.openxmlformats.org/officeDocument/2006/relationships" id="258" r:id="Ra1408d0253a441bd"/>
    <p:sldId xmlns:r="http://schemas.openxmlformats.org/officeDocument/2006/relationships" id="259" r:id="R4afcbe4b2a9445e3"/>
    <p:sldId xmlns:r="http://schemas.openxmlformats.org/officeDocument/2006/relationships" id="260" r:id="Rd8c6f2dd54c14f7d"/>
    <p:sldId xmlns:r="http://schemas.openxmlformats.org/officeDocument/2006/relationships" id="261" r:id="R24a49b576a88455e"/>
    <p:sldId xmlns:r="http://schemas.openxmlformats.org/officeDocument/2006/relationships" id="262" r:id="Rff204308a5f143c3"/>
    <p:sldId xmlns:r="http://schemas.openxmlformats.org/officeDocument/2006/relationships" id="263" r:id="Re4f15340af374de9"/>
    <p:sldId xmlns:r="http://schemas.openxmlformats.org/officeDocument/2006/relationships" id="264" r:id="Rc0de166ab6374741"/>
    <p:sldId xmlns:r="http://schemas.openxmlformats.org/officeDocument/2006/relationships" id="265" r:id="Rd47f70a236504c7f"/>
    <p:sldId xmlns:r="http://schemas.openxmlformats.org/officeDocument/2006/relationships" id="266" r:id="R970164c946b843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548096d08348ad" /><Relationship Type="http://schemas.openxmlformats.org/officeDocument/2006/relationships/slideMaster" Target="/ppt/slideMasters/slideMaster1.xml" Id="R96ae387674ec4a40" /><Relationship Type="http://schemas.openxmlformats.org/officeDocument/2006/relationships/notesMaster" Target="/ppt/notesMasters/notesMaster1.xml" Id="Raa496dc5c0d04447" /><Relationship Type="http://schemas.openxmlformats.org/officeDocument/2006/relationships/presProps" Target="/ppt/presProps.xml" Id="R00f1ade1a1f84685" /><Relationship Type="http://schemas.openxmlformats.org/officeDocument/2006/relationships/tableStyles" Target="/ppt/tableStyles.xml" Id="R5aacea6fdd5940cd" /><Relationship Type="http://schemas.openxmlformats.org/officeDocument/2006/relationships/slide" Target="/ppt/slides/slide1.xml" Id="R31846066224547a4" /><Relationship Type="http://schemas.openxmlformats.org/officeDocument/2006/relationships/slide" Target="/ppt/slides/slide2.xml" Id="R5cba1064e0e5408d" /><Relationship Type="http://schemas.openxmlformats.org/officeDocument/2006/relationships/slide" Target="/ppt/slides/slide3.xml" Id="Ra1408d0253a441bd" /><Relationship Type="http://schemas.openxmlformats.org/officeDocument/2006/relationships/slide" Target="/ppt/slides/slide4.xml" Id="R4afcbe4b2a9445e3" /><Relationship Type="http://schemas.openxmlformats.org/officeDocument/2006/relationships/slide" Target="/ppt/slides/slide5.xml" Id="Rd8c6f2dd54c14f7d" /><Relationship Type="http://schemas.openxmlformats.org/officeDocument/2006/relationships/slide" Target="/ppt/slides/slide6.xml" Id="R24a49b576a88455e" /><Relationship Type="http://schemas.openxmlformats.org/officeDocument/2006/relationships/slide" Target="/ppt/slides/slide7.xml" Id="Rff204308a5f143c3" /><Relationship Type="http://schemas.openxmlformats.org/officeDocument/2006/relationships/slide" Target="/ppt/slides/slide8.xml" Id="Re4f15340af374de9" /><Relationship Type="http://schemas.openxmlformats.org/officeDocument/2006/relationships/slide" Target="/ppt/slides/slide9.xml" Id="Rc0de166ab6374741" /><Relationship Type="http://schemas.openxmlformats.org/officeDocument/2006/relationships/slide" Target="/ppt/slides/slide10.xml" Id="Rd47f70a236504c7f" /><Relationship Type="http://schemas.openxmlformats.org/officeDocument/2006/relationships/slide" Target="/ppt/slides/slide11.xml" Id="R970164c946b843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a48fed1f8141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379fb43e374b1e" /><Relationship Type="http://schemas.openxmlformats.org/officeDocument/2006/relationships/notesMaster" Target="/ppt/notesMasters/notesMaster1.xml" Id="R06eaabcc050242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f7b01b66bb4e8c" /><Relationship Type="http://schemas.openxmlformats.org/officeDocument/2006/relationships/notesMaster" Target="/ppt/notesMasters/notesMaster1.xml" Id="R77cc7ec9fc3e4f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9eb356772d4cde" /><Relationship Type="http://schemas.openxmlformats.org/officeDocument/2006/relationships/notesMaster" Target="/ppt/notesMasters/notesMaster1.xml" Id="R3d26babdf7c74a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8c4c399281415f" /><Relationship Type="http://schemas.openxmlformats.org/officeDocument/2006/relationships/notesMaster" Target="/ppt/notesMasters/notesMaster1.xml" Id="Rccdbbf8e7c9b4d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5261a502704c61" /><Relationship Type="http://schemas.openxmlformats.org/officeDocument/2006/relationships/notesMaster" Target="/ppt/notesMasters/notesMaster1.xml" Id="R54e66775d1d54d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987e5cdb2e4a6d" /><Relationship Type="http://schemas.openxmlformats.org/officeDocument/2006/relationships/notesMaster" Target="/ppt/notesMasters/notesMaster1.xml" Id="R19d4b65ce2f543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93efe8f72e4d03" /><Relationship Type="http://schemas.openxmlformats.org/officeDocument/2006/relationships/notesMaster" Target="/ppt/notesMasters/notesMaster1.xml" Id="Radbb82d5ca2346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11a2ad35a44e6e" /><Relationship Type="http://schemas.openxmlformats.org/officeDocument/2006/relationships/notesMaster" Target="/ppt/notesMasters/notesMaster1.xml" Id="R55f6a46ed0624e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e9fd9e2ac84e97" /><Relationship Type="http://schemas.openxmlformats.org/officeDocument/2006/relationships/notesMaster" Target="/ppt/notesMasters/notesMaster1.xml" Id="Rd1724c84f4bf4c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18ce9e45a640b1" /><Relationship Type="http://schemas.openxmlformats.org/officeDocument/2006/relationships/notesMaster" Target="/ppt/notesMasters/notesMaster1.xml" Id="R3463a1f2c59948a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b41b34106c4c58" /><Relationship Type="http://schemas.openxmlformats.org/officeDocument/2006/relationships/notesMaster" Target="/ppt/notesMasters/notesMaster1.xml" Id="R9421d9823eeb4d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d353cbe3f74a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69937aca4e4a64" /><Relationship Type="http://schemas.openxmlformats.org/officeDocument/2006/relationships/slideLayout" Target="/ppt/slideLayouts/slideLayout1.xml" Id="R8920a986799642b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20a986799642b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3b53c310247d9" /><Relationship Type="http://schemas.openxmlformats.org/officeDocument/2006/relationships/image" Target="/ppt/media/image.png" Id="R1ff35519b685495f" /><Relationship Type="http://schemas.openxmlformats.org/officeDocument/2006/relationships/notesSlide" Target="/ppt/notesSlides/notesSlide1.xml" Id="R1b2423c2cf5b49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7afb53d354d06" /><Relationship Type="http://schemas.openxmlformats.org/officeDocument/2006/relationships/notesSlide" Target="/ppt/notesSlides/notesSlide2.xml" Id="R3e41b95dcdd74b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859a5e7c747f6" /><Relationship Type="http://schemas.openxmlformats.org/officeDocument/2006/relationships/notesSlide" Target="/ppt/notesSlides/notesSlide3.xml" Id="Re579214d64d145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ba93619b442ec" /><Relationship Type="http://schemas.openxmlformats.org/officeDocument/2006/relationships/notesSlide" Target="/ppt/notesSlides/notesSlide4.xml" Id="Ra869761bcb604f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c0dc3247c4732" /><Relationship Type="http://schemas.openxmlformats.org/officeDocument/2006/relationships/notesSlide" Target="/ppt/notesSlides/notesSlide5.xml" Id="Rf94aa9f6471447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41cb5965c74374" /><Relationship Type="http://schemas.openxmlformats.org/officeDocument/2006/relationships/notesSlide" Target="/ppt/notesSlides/notesSlide6.xml" Id="R31f95aaf96084b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cc20627bd4ff9" /><Relationship Type="http://schemas.openxmlformats.org/officeDocument/2006/relationships/notesSlide" Target="/ppt/notesSlides/notesSlide7.xml" Id="Recfdf567d0534c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bdbcc9a4b4ad1" /><Relationship Type="http://schemas.openxmlformats.org/officeDocument/2006/relationships/notesSlide" Target="/ppt/notesSlides/notesSlide8.xml" Id="Rdb0c232c09e842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e0ba51462f48ed" /><Relationship Type="http://schemas.openxmlformats.org/officeDocument/2006/relationships/notesSlide" Target="/ppt/notesSlides/notesSlide9.xml" Id="Rb1ceac9bbdc143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26ac6abf04dd0" /><Relationship Type="http://schemas.openxmlformats.org/officeDocument/2006/relationships/notesSlide" Target="/ppt/notesSlides/notesSlide10.xml" Id="Raaa9713718624c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edfc33fbd48fe" /><Relationship Type="http://schemas.openxmlformats.org/officeDocument/2006/relationships/notesSlide" Target="/ppt/notesSlides/notesSlide11.xml" Id="R5003db3be1e742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EEA3C4-072E-415F-945C-C2C758B8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0FBA2-4ED9-475C-86C4-4869A414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34AFA3-A749-439C-B9DE-550200AB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Presentation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2E5B3-EDFE-4985-8DD3-555FEAB0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tea brand turns a seasonal launch into a smooth online buying journey.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32DB1-93A1-4596-81F9-AE775B68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CF2377-062A-4B95-BFFF-88C4E685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87C68-9061-4A45-9803-9B46A68E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D65B9-F83B-4B97-9FF0-19B8BF11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35519b685495f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667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F821CD-E133-4D35-9D3A-28EFA9B9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D6D16-9CED-40BB-98E5-81195ECD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FF3ABB-E033-4AE2-9F1F-F87DBAAA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D1614-8CC8-4CF8-B144-C719EB31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8194E-32BF-4E49-8FFA-461AFA4B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2C263-27DF-4FA8-9BC4-4EA5757F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1A64B6-C45E-4FD6-B6E4-156563A5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10E7B-3C5B-45CE-BCB7-1DE860DF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309AA-9377-43D5-82AF-46D36DB4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4BE290-7391-4C50-A9E1-F9CAC2F7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B4371E-AF3E-4884-A9DA-34E52990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9389F-22A5-4FCD-AF69-0EB30070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15942-34DD-4A28-96FC-EADCCD59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offer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2BBB9F-0E7D-48D5-A01A-D22FA3E9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562F3C-0257-4C45-96D3-EC6F914B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EF2B23-0C2D-4817-B7B0-62436148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08B99C-4C8E-4BEF-863D-B8FA8AD3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Streamline checkout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B1C343-3CF4-43E0-BEE0-F1108941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669942-B711-45F6-B6C1-3058787A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3CB417-BD11-4AAE-9364-93B868CC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7A86E1-D8BA-47C6-929F-C77B73E9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email follow-up</a:t>
            </a:r>
          </a:p>
        </p:txBody>
      </p:sp>
    </p:spTree>
    <p:extLst>
      <p:ext uri="{BB962C8B-B14F-4D97-AF65-F5344CB8AC3E}">
        <p14:creationId xmlns:p14="http://schemas.microsoft.com/office/powerpoint/2010/main" val="18732182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EAEED-F348-4ACC-B88E-7FFD1F2C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87FDAF-1AC5-4960-9F5A-66155C8F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23F8D-BBD4-4C15-8313-AED03CDF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16B5C-9881-4D4B-B231-6555A93C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07492-5FB1-4557-A361-E53E55B6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small shop simplifies discovery, checkout, and repeat orders.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027DB-AA45-4974-9D2D-99D0EEDD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EB9D2-DE3F-4CFC-962E-F9917100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46184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EE22D3-B85F-48D1-9BFC-BB5AD8F4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133C38-940D-4883-858D-A29FD5FF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C633B0-BBA8-4114-BC7F-5A4E18BD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1A2EF-E9B6-4417-869C-8F7303E07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D0D31-C997-4A6C-94A0-7453EE90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e commerce presentation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F72D1C-DB54-4E88-A150-3D536238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CFC8C-9BCA-4F1A-93AB-117B824F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D91B32-1EB3-4093-9C5C-C325A8AD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96DA6-8F88-4AA0-9DF8-00DE0BB3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8A9162-003A-40BA-9506-44B806D1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E7289-8C08-4C24-802E-DBAE53EF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5778C-A211-4C08-9F06-FF6B7060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3DD75A-C601-4C5D-A393-82689EE2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74C97C-5268-462F-ACF3-429444C39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small shop simplifies discover…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B29D34-FBE2-4609-B4B3-E6C46504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B26D9A-51ED-439F-B5BB-50F1CF3E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16D7D8-1F41-4DC9-B5CB-2533709E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3512F-2DB8-4F11-92B6-F9880E43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A18B5-9605-41D6-9A07-3BDCB354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customer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AA28C1-4242-4186-B5D0-1A649A2A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332925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0ED075-4D38-435C-B89D-552D5113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E7079-6F84-433E-A716-3D5AC02C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232609-1006-46AD-9ADB-753B32FE1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F5D60-2A1B-455F-9576-CF6739D4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D7325-A51D-4595-A5FE-A8B41AC3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8B0CF-D818-43E1-ADB5-581F59B8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66F18-2A97-40DB-9E76-C921BB5E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C69819-CC0A-4BC3-A783-0EDF8BA1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2CDC2-9AC1-4E47-AE11-EF22F798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8030B7-E3B6-4BC4-85C1-DCC5C265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86FDB-2761-4CE0-A90D-213B8305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EFAFA2-EAAE-4657-AF9A-5ACD6478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A00E2-8DFB-4BEC-B7F8-353ECB73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offer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29508A-0BCF-4943-962E-DA671976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82B18-0B2B-4A3F-B62B-17863A3B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50296-5800-49F9-B1BE-E6DCB9E8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23485-336D-4C10-AA08-32214B49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Streamline checkout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9167B6-8AC3-4FEE-A8C2-B8CFE7BD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18C01-25F0-41D2-9961-54E25A2C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B156BB-38A1-4D05-94A8-BD384624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2306D8-E44A-4868-8AE1-95A60A318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email follow-up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BEE31E-3CA0-4CA8-A5FC-8817FC2C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C8EADC-3AC5-476D-843C-EB01932B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35FE62-9D33-4E4E-A98F-3460F832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41DD13-EA57-442F-91DA-5211BCF4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customer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65115D-1F36-43FB-9C55-B8FBF2B9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58880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8941C1-6DA1-4803-A528-32C171AC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98C5A-5940-48D5-90BE-8ADB8789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049DDF-9EE2-4194-B67D-F8853EAB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F8F3C9-85D4-42D8-AB60-89F053EE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94D54-25E0-4356-8ECB-54D1AC016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B2D91-C3AF-445F-A68B-0DDB813B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99AFDC-DBCF-4434-88E7-ECC18C48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C8F03F-7299-40FC-B9B1-32ADB07E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C3538-6E27-49A5-A772-018B7904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pages feel crowded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BBB9D-AB9C-4584-96B0-3CC3D2D3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FF8792-A38B-4013-9EC9-4F1CAD48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Shoppers drop off before completing checkout.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1FB42-4A5B-4F77-AE60-083C194B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0A7E9B-AC22-46D2-B643-958CDD87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Follow-up messages are inconsistent after purchase.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FC3E85-C126-462A-BCD1-FD3A1BCC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A96F2-076A-420E-9812-10B9323F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F3F823-8C9D-4607-A4FB-5924C5DC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3199B-E3BD-4563-8AD9-0A5F7592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offer is easier to understand at a glance.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B76E82-C828-4BFF-96CE-953B14FF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5125BC-CF78-490A-BBC9-92603295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Checkout feels more direct and less distracting.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F5D2C7-86D0-4067-AE18-9416F892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CE837F-15CC-467B-8F22-B30368E3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Post-purchase messages stay consistent and helpful.</a:t>
            </a:r>
          </a:p>
        </p:txBody>
      </p:sp>
    </p:spTree>
    <p:extLst>
      <p:ext uri="{BB962C8B-B14F-4D97-AF65-F5344CB8AC3E}">
        <p14:creationId xmlns:p14="http://schemas.microsoft.com/office/powerpoint/2010/main" val="12497130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8409D3-400B-473D-8577-6516B3F2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E8A77-24E7-4344-A545-FA5238F3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D3A1EF-66F4-4086-9666-DCF46C2B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3B2FCE-4932-4C52-9CC1-5DB88506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73E487-76DF-4634-BA9A-60EBDEE6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71DFC-7DF7-4615-9640-970B9D1B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DCEDD-5653-46D5-817E-5DF96F4D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98783-4CAE-4CA4-AA30-015DCA84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88EAA3-4DDA-4534-9B74-04F47771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73D058-C02F-4C2D-A08C-F35C6296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to present products and guide shoppers to purchase.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2E089-799B-48B0-BFCC-81ED937E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67A50-5FCA-4558-A7DD-BC9FF5CD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62860-047B-4A6E-8F8D-4A4ACC07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A7786C-27E5-4F57-92CE-599E3D18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2B34B2-84F2-4043-80C4-06DC555A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story for campaigns, landing pages, and follow-up messages.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AD446-6E56-4183-AD84-30D53570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BDE17-BCD1-4D13-8663-556F1A95A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2EE3A1-CB45-4088-9CA1-5D9FB18B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563E0E-4A9F-4427-8AA9-2AD29ADA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0C87D9-2BC5-4A44-9E77-A550C961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that explain the offer and answer common buyer questions.</a:t>
            </a:r>
          </a:p>
        </p:txBody>
      </p:sp>
    </p:spTree>
    <p:extLst>
      <p:ext uri="{BB962C8B-B14F-4D97-AF65-F5344CB8AC3E}">
        <p14:creationId xmlns:p14="http://schemas.microsoft.com/office/powerpoint/2010/main" val="11025950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D3DAC4-EF82-4733-A838-D1DB6DFE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24A46-7DD7-4C6A-BAF2-BDD82187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162B94-913A-429A-B403-F21F9B33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614CA0-2A29-4F3D-99B2-FB73E815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FFF912-2801-4BD3-8571-9C9D6A43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6FDA4F-2BD3-4E97-BC51-BE55BE23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D93EA2-94AC-4B98-9E4B-8D7D8A14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01FCF-2752-4FCA-802C-26809CDF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806BF-A145-48E6-A03B-F56ACF92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F11F10-2D5E-4123-B5F5-E55F2245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02F57-C397-43DF-8610-69BDEEE1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0D799-EF68-4F32-B26E-647010F9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ABB657-1A7B-47DB-9E18-FE8E8EB4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DFC82E-20D1-4AA2-9D64-2064550F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241FE-FFA3-4DD1-9500-BE3DFF08B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A3DD0A-B2FB-4E7A-BE76-FDD0A44D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A068C8-C096-4F71-81AF-20FF600E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offer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8F393-90D1-4F2F-9A11-389F586A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F09DC5-922F-4352-9917-BB89A2E8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C49035-894E-47A9-8162-ACA4B893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896F75-E256-4FDE-A8D6-D2590F135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B95852-5C9A-4D80-91A2-7281FA54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8CEBFF-E0D2-4918-A863-C1BB5380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Streamline checkout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D6D1A6-D456-4B92-BF0F-432B5C93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71E4E5-E96C-43F2-A990-D2A836F6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292219-97AB-49C6-A135-61A327075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D523C2-027E-4877-AA5C-F56DA9D8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92038B-94FF-48A1-AE24-19BDADAC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111E63-4042-49C0-9573-97479523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email follow-up</a:t>
            </a:r>
          </a:p>
        </p:txBody>
      </p:sp>
    </p:spTree>
    <p:extLst>
      <p:ext uri="{BB962C8B-B14F-4D97-AF65-F5344CB8AC3E}">
        <p14:creationId xmlns:p14="http://schemas.microsoft.com/office/powerpoint/2010/main" val="12761903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C814E8-6A67-4CEC-B2E8-15651E0A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915F9-6876-4EA8-A890-6B5A11C6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925FA-3E31-444C-AFC6-29AE142F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CE8F0-0491-4219-B704-27B05A37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843FC-0427-4F6B-810D-58D04068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04EB0C-5601-4FFD-B0BE-DB966F10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91835-F706-47D3-9B6F-CB8C17B5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4213F-E80E-4ADF-9364-5DC64867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 shop guide shoppers from first click to repeat order?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411D5-22EB-444C-9965-D3276997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FBEC4-FCA4-4977-89DF-12E1ABD0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266E7-A4B8-490B-BB09-8E8ABD88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D372D3-1DFC-4871-8EC7-47072CF5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offer pages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EA8D20-A3A3-4466-8292-8CDA8963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E26CFC-1356-4D4E-B998-C7ACE2D2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96268F-2FA8-4485-AF53-7DB8F49D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Streamline checkout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AD3C86-F0D7-4473-B21B-2094FE59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4E71C0-2F2A-40DE-9D5A-46B70AECF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0B8D4-5D73-4F5A-80DA-0C383CA3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customer feedback</a:t>
            </a:r>
          </a:p>
        </p:txBody>
      </p:sp>
    </p:spTree>
    <p:extLst>
      <p:ext uri="{BB962C8B-B14F-4D97-AF65-F5344CB8AC3E}">
        <p14:creationId xmlns:p14="http://schemas.microsoft.com/office/powerpoint/2010/main" val="123706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C20643-6B89-40C3-B0FE-A901493CE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C83786-C186-4B1E-8A33-959B1825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24CD48-0F34-4DD4-A5F7-2973CA55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2C2416-A06E-411A-98CD-376A9147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27429-0487-4139-AFB8-057687F7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EC15F-4EB9-4B65-A1EE-936FBE59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FC5CC-3189-4267-BF08-1A019B37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44379-C032-48AA-B513-804FEBBF4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7253AA-D32D-45EC-A1D3-A9B8E96F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9EE461-2218-4E74-8D7B-5206AC00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22F39-9BA3-448C-9D92-13B7BFE2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C03057-A003-420E-8167-9D2447E1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60B223-B135-44B5-A793-33BF0D71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FA6AEE-A478-4A09-88F0-E4F3E9ACC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offer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C5E47C-85D1-4088-B76B-C19FAD90A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BD656-393C-4722-91D2-56B787CE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E5070-BABB-434D-BCAE-40FC4A72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DD5D48-5344-45E2-8669-BBF4A037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3554FA-FFB1-488B-8ADC-F8811657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Streamline checkout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ECF267-81AA-4BCA-8DEC-18CE160F9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B68399-2C96-4D48-A2FD-40773890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20FE17-81FA-4DE9-9939-99EE0344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C195FF-6FFA-4807-8138-A14E50E8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EE0F04-B284-467A-BE4A-7C7F2934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customer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5A1CCA-197C-4599-A6D5-1CE87338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505646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EEB8FB-0CA8-408E-9E16-A2385406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CECC05-E274-48FD-A8F1-5BB7976E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D163F9-90CE-4A56-A6EF-E659EFB2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path from browse to buy keeps the launch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9CE7B-EFDC-4503-9351-20652C0D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0E485-EF09-458E-B987-C665B48A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53B57-CAD8-4AD5-A2D7-0CA344CA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AE2D06-9ED7-4100-AA8D-9B6F54C2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831937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2026-10-01T20:26:32.1130000Z</dcterms:created>
  <dcterms:modified xsi:type="dcterms:W3CDTF">2026-10-01T20:26:32.1130000Z</dcterms:modified>
</coreProperties>
</file>