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6b4687302047eb" /><Relationship Type="http://schemas.openxmlformats.org/officeDocument/2006/relationships/extended-properties" Target="/docProps/app.xml" Id="Rce686235949f47dd" /><Relationship Type="http://schemas.openxmlformats.org/officeDocument/2006/relationships/officeDocument" Target="/ppt/presentation.xml" Id="R9b28ba325339490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96731dc713e46ce"/>
  </p:sldMasterIdLst>
  <p:notesMasterIdLst>
    <p:notesMasterId xmlns:r="http://schemas.openxmlformats.org/officeDocument/2006/relationships" r:id="Refe5ce22cdbe407e"/>
  </p:notesMasterIdLst>
  <p:sldIdLst>
    <p:sldId xmlns:r="http://schemas.openxmlformats.org/officeDocument/2006/relationships" id="256" r:id="R70f8fb22a0314733"/>
    <p:sldId xmlns:r="http://schemas.openxmlformats.org/officeDocument/2006/relationships" id="257" r:id="R11b1e5708ede4545"/>
    <p:sldId xmlns:r="http://schemas.openxmlformats.org/officeDocument/2006/relationships" id="258" r:id="R640d1068b7604565"/>
    <p:sldId xmlns:r="http://schemas.openxmlformats.org/officeDocument/2006/relationships" id="259" r:id="R3a694b595c124e30"/>
    <p:sldId xmlns:r="http://schemas.openxmlformats.org/officeDocument/2006/relationships" id="260" r:id="Rd29a10e38e80411a"/>
    <p:sldId xmlns:r="http://schemas.openxmlformats.org/officeDocument/2006/relationships" id="261" r:id="R3a283dfa8fbb4c64"/>
    <p:sldId xmlns:r="http://schemas.openxmlformats.org/officeDocument/2006/relationships" id="262" r:id="Rec14d71aea404c66"/>
    <p:sldId xmlns:r="http://schemas.openxmlformats.org/officeDocument/2006/relationships" id="263" r:id="R62c74c08152d4140"/>
    <p:sldId xmlns:r="http://schemas.openxmlformats.org/officeDocument/2006/relationships" id="264" r:id="Ra6a5a552245541bb"/>
    <p:sldId xmlns:r="http://schemas.openxmlformats.org/officeDocument/2006/relationships" id="265" r:id="R25e9051a222945a9"/>
    <p:sldId xmlns:r="http://schemas.openxmlformats.org/officeDocument/2006/relationships" id="266" r:id="R8db3f91da572452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37e0d8f25f44fb2" /><Relationship Type="http://schemas.openxmlformats.org/officeDocument/2006/relationships/slideMaster" Target="/ppt/slideMasters/slideMaster1.xml" Id="R696731dc713e46ce" /><Relationship Type="http://schemas.openxmlformats.org/officeDocument/2006/relationships/notesMaster" Target="/ppt/notesMasters/notesMaster1.xml" Id="Refe5ce22cdbe407e" /><Relationship Type="http://schemas.openxmlformats.org/officeDocument/2006/relationships/presProps" Target="/ppt/presProps.xml" Id="R592bb9493ae54889" /><Relationship Type="http://schemas.openxmlformats.org/officeDocument/2006/relationships/tableStyles" Target="/ppt/tableStyles.xml" Id="Rac8a5e53ddf7485c" /><Relationship Type="http://schemas.openxmlformats.org/officeDocument/2006/relationships/slide" Target="/ppt/slides/slide1.xml" Id="R70f8fb22a0314733" /><Relationship Type="http://schemas.openxmlformats.org/officeDocument/2006/relationships/slide" Target="/ppt/slides/slide2.xml" Id="R11b1e5708ede4545" /><Relationship Type="http://schemas.openxmlformats.org/officeDocument/2006/relationships/slide" Target="/ppt/slides/slide3.xml" Id="R640d1068b7604565" /><Relationship Type="http://schemas.openxmlformats.org/officeDocument/2006/relationships/slide" Target="/ppt/slides/slide4.xml" Id="R3a694b595c124e30" /><Relationship Type="http://schemas.openxmlformats.org/officeDocument/2006/relationships/slide" Target="/ppt/slides/slide5.xml" Id="Rd29a10e38e80411a" /><Relationship Type="http://schemas.openxmlformats.org/officeDocument/2006/relationships/slide" Target="/ppt/slides/slide6.xml" Id="R3a283dfa8fbb4c64" /><Relationship Type="http://schemas.openxmlformats.org/officeDocument/2006/relationships/slide" Target="/ppt/slides/slide7.xml" Id="Rec14d71aea404c66" /><Relationship Type="http://schemas.openxmlformats.org/officeDocument/2006/relationships/slide" Target="/ppt/slides/slide8.xml" Id="R62c74c08152d4140" /><Relationship Type="http://schemas.openxmlformats.org/officeDocument/2006/relationships/slide" Target="/ppt/slides/slide9.xml" Id="Ra6a5a552245541bb" /><Relationship Type="http://schemas.openxmlformats.org/officeDocument/2006/relationships/slide" Target="/ppt/slides/slide10.xml" Id="R25e9051a222945a9" /><Relationship Type="http://schemas.openxmlformats.org/officeDocument/2006/relationships/slide" Target="/ppt/slides/slide11.xml" Id="R8db3f91da572452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c599c123c5743d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ff90dce417b4769" /><Relationship Type="http://schemas.openxmlformats.org/officeDocument/2006/relationships/notesMaster" Target="/ppt/notesMasters/notesMaster1.xml" Id="Rec75455491fe4ce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0c3138efd464093" /><Relationship Type="http://schemas.openxmlformats.org/officeDocument/2006/relationships/notesMaster" Target="/ppt/notesMasters/notesMaster1.xml" Id="R373983cb699a49a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4d9a103db314b51" /><Relationship Type="http://schemas.openxmlformats.org/officeDocument/2006/relationships/notesMaster" Target="/ppt/notesMasters/notesMaster1.xml" Id="Re90299bc21474ac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065947c584c473e" /><Relationship Type="http://schemas.openxmlformats.org/officeDocument/2006/relationships/notesMaster" Target="/ppt/notesMasters/notesMaster1.xml" Id="Rb2a305c686e24c2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5cfd5670be84375" /><Relationship Type="http://schemas.openxmlformats.org/officeDocument/2006/relationships/notesMaster" Target="/ppt/notesMasters/notesMaster1.xml" Id="Rb7ca87ad0e9f4b7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32303315569472a" /><Relationship Type="http://schemas.openxmlformats.org/officeDocument/2006/relationships/notesMaster" Target="/ppt/notesMasters/notesMaster1.xml" Id="R4ddd34352196473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825dfb9745d401d" /><Relationship Type="http://schemas.openxmlformats.org/officeDocument/2006/relationships/notesMaster" Target="/ppt/notesMasters/notesMaster1.xml" Id="R8a8c451334d741e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386700a4c9441ef" /><Relationship Type="http://schemas.openxmlformats.org/officeDocument/2006/relationships/notesMaster" Target="/ppt/notesMasters/notesMaster1.xml" Id="R27eb39e640c04e8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487df69e4b8417f" /><Relationship Type="http://schemas.openxmlformats.org/officeDocument/2006/relationships/notesMaster" Target="/ppt/notesMasters/notesMaster1.xml" Id="R9dbb02e3a96743c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9ef6062efa948cb" /><Relationship Type="http://schemas.openxmlformats.org/officeDocument/2006/relationships/notesMaster" Target="/ppt/notesMasters/notesMaster1.xml" Id="Re3d5ab0e53634f9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5e0448966584d8b" /><Relationship Type="http://schemas.openxmlformats.org/officeDocument/2006/relationships/notesMaster" Target="/ppt/notesMasters/notesMaster1.xml" Id="R5315c0b6885e494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13a2597fd845c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0a2d3177eff464f" /><Relationship Type="http://schemas.openxmlformats.org/officeDocument/2006/relationships/slideLayout" Target="/ppt/slideLayouts/slideLayout1.xml" Id="Re992bb38eb6a45a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992bb38eb6a45a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80581c73de4750" /><Relationship Type="http://schemas.openxmlformats.org/officeDocument/2006/relationships/image" Target="/ppt/media/image.png" Id="Rc26f8fd7c40d47fc" /><Relationship Type="http://schemas.openxmlformats.org/officeDocument/2006/relationships/notesSlide" Target="/ppt/notesSlides/notesSlide1.xml" Id="R752a17e560244c0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3703dba1994030" /><Relationship Type="http://schemas.openxmlformats.org/officeDocument/2006/relationships/notesSlide" Target="/ppt/notesSlides/notesSlide2.xml" Id="Rfdc5414b87ce4bd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238d05e72945d0" /><Relationship Type="http://schemas.openxmlformats.org/officeDocument/2006/relationships/notesSlide" Target="/ppt/notesSlides/notesSlide3.xml" Id="R40e0a33b278c47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1048fe47d045c7" /><Relationship Type="http://schemas.openxmlformats.org/officeDocument/2006/relationships/notesSlide" Target="/ppt/notesSlides/notesSlide4.xml" Id="R85e20d792a464ff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91dc520fd5436a" /><Relationship Type="http://schemas.openxmlformats.org/officeDocument/2006/relationships/notesSlide" Target="/ppt/notesSlides/notesSlide5.xml" Id="Rd402323b9a1b46d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9217490d8240bd" /><Relationship Type="http://schemas.openxmlformats.org/officeDocument/2006/relationships/notesSlide" Target="/ppt/notesSlides/notesSlide6.xml" Id="R494f5785185e439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42ca9a8b704d38" /><Relationship Type="http://schemas.openxmlformats.org/officeDocument/2006/relationships/notesSlide" Target="/ppt/notesSlides/notesSlide7.xml" Id="Rfb9bcc82927b482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35344787404c34" /><Relationship Type="http://schemas.openxmlformats.org/officeDocument/2006/relationships/notesSlide" Target="/ppt/notesSlides/notesSlide8.xml" Id="R9fd088957f344f2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d3811fbf90433d" /><Relationship Type="http://schemas.openxmlformats.org/officeDocument/2006/relationships/notesSlide" Target="/ppt/notesSlides/notesSlide9.xml" Id="R20cc9d176d7843a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83322b2948443c" /><Relationship Type="http://schemas.openxmlformats.org/officeDocument/2006/relationships/notesSlide" Target="/ppt/notesSlides/notesSlide10.xml" Id="R712b5aac94c24a6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53dd5c6eec4127" /><Relationship Type="http://schemas.openxmlformats.org/officeDocument/2006/relationships/notesSlide" Target="/ppt/notesSlides/notesSlide11.xml" Id="R54bdac64996b41b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68DFF6-C6FB-495A-A08C-24A79FD06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9D3A66-C01C-40DB-A326-22FE71C3B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2495B3-795C-4DDB-AA37-9268C38AB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 Commerce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1CE5E5-7395-4CDB-A6AC-8859E53D0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boutique coffee brand launches a smoother online shopping journey for busy city buyers.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E2E326-0B57-441A-ABD2-17D1D1751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E0A39B-D0BD-4E17-B11B-CF28BE3E6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25D827-6898-45DC-8E7B-497D40CE3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AACBFA-0CE4-4384-95BD-F71612C4A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6f8fd7c40d47f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6631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AE7C66-A766-4AD6-ACE5-12617131E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BD2EF4-1D62-4524-B767-348BE4C98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0EA6BB-DB2E-49C6-BF31-83B65825F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8C4358-EBF4-4F80-8A79-9B835D5D8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89BBC6-3EBA-44F8-8829-63C1B40D6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BD519E-2662-48D6-A609-EFD3FE341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671B8E-9A21-40FF-8AFE-F49F3383B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08D222-6D2E-40F2-9AB1-B7A675592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B621C0-2D7B-4AD4-8D03-58C3DD728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customer path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7C131E-B06E-41A0-A26F-860913647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6ED377-D26C-4E0D-AC73-53AB1F182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77FA7A-9199-4921-9818-240B1A729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Customer Journey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659C48-A60D-42AA-8FAF-03B844901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D208AA-F185-4153-B287-DCE9FA79E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D9ED19-EB8D-4FDB-B0A2-386A76E3F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79A70A-7EC9-4228-A882-4B03D9037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Store Updates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0450C4-29BE-4FA3-BE24-EBF4A7C5A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Simplify checkout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B5E9F8-C196-4624-A95E-0DAD4F69A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0D29CE-8794-4FDA-BF28-74ACBDA31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086213-5DDC-4F06-A12D-7CEDDDB0E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831694-F035-449A-9B3A-475E17615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up follow-up emails</a:t>
            </a:r>
          </a:p>
        </p:txBody>
      </p:sp>
    </p:spTree>
    <p:extLst>
      <p:ext uri="{BB962C8B-B14F-4D97-AF65-F5344CB8AC3E}">
        <p14:creationId xmlns:p14="http://schemas.microsoft.com/office/powerpoint/2010/main" val="4618503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9C7D1B-7D04-4F68-96B1-88E028582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709BDE-E192-4468-8757-5E5077502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FC0F57-F14E-46D4-A440-6312B7055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670D53-4171-47B0-B60B-1622B1B24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E5340A-7E6B-4BA5-A6F0-AA756EA53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browsing, buying, and repeat orders feel effortless.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BD9C95-417C-4F5B-820E-67C28CFBB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AC1DED-5F50-4BF2-A176-877B8F39A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863372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E84444-B919-4113-8BBC-417F2D4E1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8CCD57-D44C-41F1-81E4-A701D01F8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91BFAB-9163-423F-9797-1B1979B0A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075472-869C-4A3F-BC1A-47A6BB796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989FFC-6BA7-44F9-AA0C-C81926E2C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e commerce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4C4F40-1B75-48A3-8642-51FDBEFC0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AA15A1-2957-483C-A7CD-33D1ECD8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047D10-04E4-4B04-B005-3EDEF4F03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5D777F-519A-4091-92E7-0E62A5C7F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DC7235-F11D-479C-AB56-F4B5E2EA2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64C6BC-BD8E-49A0-89D6-2EA2728CB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BDDD5C-13B9-4124-BAB0-509FEDDA5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DEE89A-7EA4-40AB-9E7F-A55666B4C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52623F-C141-472B-886C-F56A5D184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browsing, buying, and repeat orders…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692CA4-786F-4A1B-90D8-5F27CEAF6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61D9D0-B3E2-4AE2-97DF-474A93310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28F8A7-AB3A-4042-8A73-1AE2A075C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5B7885-78C5-424E-8E30-2746F8C3F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26EC5A-B7D1-47C9-AAA0-D9C4AB13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Review order feedback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EC26C9-8C0C-4950-877F-F2B007E5B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705806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4B25617-CEEA-4E6C-AECF-0721105CC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23CB7C-71BE-4A50-B646-933B7927E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46468E-6506-4A3E-A064-0C7D482B6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E193DE-1F7E-43AB-935A-D229F3800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B927D1-D16C-4347-8B51-88E01F215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1CFE8A-50AC-440D-BC5F-F0D675AA0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6E2D10-F583-4923-A658-009EEE3E2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3B969E-48B3-4C1B-A458-A4CFE9634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C55088-C1EC-409D-874A-0E0D78E1D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customer path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13C896-19E5-43E8-9945-4A6769C54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9EC65E-62BF-44FD-8A1E-597DD5DE2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DC1DE1-B122-4323-A090-0574B5C9E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4BC501-9A61-43DA-93BC-6618A8560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420599-0EAE-4C2B-8D78-BCF0E0F5C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777AF9-45DF-44B7-8454-6F1D422C7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27B34D-1875-4523-AB80-46A69BEDE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ECB272-C43C-46E4-9733-D276775BE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Simplify checkout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B320C4-CD1E-48D9-AB8D-11EEB3CB0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855E52-2630-4EB8-9CCE-C8D5CC65F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BD7EB5-2857-493D-8452-9A3C1C7E2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F29D0C-4C51-4A11-BDBB-5048C6829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up follow-up emails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492D0F-315E-4899-BFFB-4FA50C35F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F7CCFC-3D1F-4933-B004-968309E6D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319804E-2842-423B-A4D9-B9E80B1BA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F943CD8-73B3-47B3-B6AB-0E962B864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order feedback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994826-77B7-49C7-86AC-A791DCE05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027150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26A1F8-E501-4C3E-8124-A567BEB32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12AB57-1D3C-4C00-B6C3-2C8574481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4A6088-A47C-4F7C-8AC7-AD756AB0A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482822-0594-4F32-A31A-49E3BB735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67D263-9407-4604-B479-AB8E19868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EE1278-CDD3-455C-A671-A2EA281C7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E6BC8B-2C63-4880-84D7-71D5F526E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4F7A59-055D-4C70-B272-0B5A8CB5A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A917E9-25A0-4AAD-A58E-D05BDE98F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Shoppers leave after comparing too many similar products.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1F9F68-20EA-4145-8687-FDD7E1AA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ADF36C-0C6B-4E08-9104-8C1C3717E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checkout flow feels crowded and hard to finish.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2B122E-6B2A-4E76-BD2B-EEDAE568A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5C2F6E-CBD2-4A87-B621-F8533A73D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9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Follow-up messages are inconsistent across channels.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BF6695-8368-4C66-882A-7DDA97961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870F5D-9DFB-4FC1-A51D-44DEE2330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38261E-D71F-49BC-931B-809BCD7F8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9B24D3-3689-47EA-8DA1-F80F5A5DE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6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Product pages guide shoppers with clearer choices.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7717B5-75CA-4063-8FDC-C2293F0F5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0AD1FF-014E-4C3F-9CFB-670CDD70D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8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Checkout feels shorter and easier to complete.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6E4001-6D47-4AA6-8B74-488E593F4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77A972-E502-47B4-8606-EC7C87ED6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Post-purchase messages stay consistent and timely.</a:t>
            </a:r>
          </a:p>
        </p:txBody>
      </p:sp>
    </p:spTree>
    <p:extLst>
      <p:ext uri="{BB962C8B-B14F-4D97-AF65-F5344CB8AC3E}">
        <p14:creationId xmlns:p14="http://schemas.microsoft.com/office/powerpoint/2010/main" val="190864501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9DA30E-12A8-4290-8E23-DC3E921A4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F9A2A5-6D09-4A93-8530-464FEAB83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C046F9-BF8A-4734-A108-5DF7EB574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359287-9FC2-42D3-BAF8-6F7591323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F9C7D0-5535-4B70-BB4C-DF1A1406A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75AF2E-9EEE-4AD1-BE73-CFC4AC60A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021FC9-63F3-40CA-8BDB-A249B7BE1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8718C3-A7D4-4D1C-B1A9-8F9F52826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A57889-E7F3-47F0-8E65-8B29180DD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24708D-9425-4E02-97CB-031B768F0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clearer way to present the shop plan and sales flow.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BE7951-DFBF-477C-A72C-CE5F5FE93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19DF34-1818-4E46-BDE8-B9D32B781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15E1F2-74E5-4B93-87BE-F5C62F895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2A7877-9A7F-4D35-A113-79D557E6C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2462AD-51A9-46EC-AA83-B7FDC0F4E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concise messaging for product pages, emails, and promos.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960C3D-2CD6-4DC4-BAE3-916CA8F28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37D7F1-6E47-4DAD-A2B9-8FF5FF630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685972-5470-4C6E-B1C2-0DFB1CEF6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FB1FD9-14D8-46C2-866B-325CB1B58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OPS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C4E555-7A70-476C-AC43-219ACA5B3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view of order handling and customer support steps.</a:t>
            </a:r>
          </a:p>
        </p:txBody>
      </p:sp>
    </p:spTree>
    <p:extLst>
      <p:ext uri="{BB962C8B-B14F-4D97-AF65-F5344CB8AC3E}">
        <p14:creationId xmlns:p14="http://schemas.microsoft.com/office/powerpoint/2010/main" val="12652035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06F7096-9086-4064-AC2C-AF5395A5D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F8D8ED-D4C1-4A12-A320-1AAD6E75A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AA8C0D-7CF1-4D7B-9571-EB5CB173E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39E1DE-C293-45DA-8D70-CCC16B48D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AF059A-16E6-4DF0-A106-E72610E6F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2B259E-8D6E-440D-959C-277C59558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8C2A78-6313-40F8-8E83-96063ECE9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DB711F-D618-4606-BAE5-97333A419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0CA3ED-51B5-4B9E-B012-17219D1B6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91D792-9E9D-4750-AB88-1E6A9E6C4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E1FD9B-5D15-4FC5-BE56-C309568C9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customer path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B7CC48-C632-468E-97D7-3484713E8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0A989B-1FE0-4BA4-BCCE-4FB2BC7F2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FA1601-C36E-451C-87E1-0A7D7E7D6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5F1CA3-64D7-4878-B267-E10B99E4E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01A83C-EE2C-4825-8335-826DD69E5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81065F-2912-47BA-BCAE-87BF2D573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003E7D-A4EE-4E77-B7DB-8B93B11AF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F37C6A-A14B-49F9-8E15-096863A11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B728ED-F6D5-4421-AC3F-4A1EC8437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225A3F-35EA-4A37-A08B-0D2E25BCF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320E92-1F91-4B15-A51A-69E65365D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A5F302-59C8-43BD-864F-1B5460C0D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Simplify checkout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F4FCBE-F3EF-432E-9F0B-97520D915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EDAC6E-E72E-4DA6-82FE-83E0C9080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E92C273-53EB-4D71-9B8E-2D18850D0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365BBB3-66A0-45D4-A41F-49D6C4E25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097AEDE-B3C6-46AB-94F9-D5545B330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FE4134F-0F3C-456E-995A-E6647DB23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up follow-up emails</a:t>
            </a:r>
          </a:p>
        </p:txBody>
      </p:sp>
    </p:spTree>
    <p:extLst>
      <p:ext uri="{BB962C8B-B14F-4D97-AF65-F5344CB8AC3E}">
        <p14:creationId xmlns:p14="http://schemas.microsoft.com/office/powerpoint/2010/main" val="16059015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5298A3-D051-4D5F-A103-ADAAE859F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9CC5D0-0635-45B1-8AD4-1EAB22A20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EB4343-E40B-41EE-8839-0CF160E4A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EF0105-3CC3-4B1B-B641-6720B75A3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2E1308-D33A-46E1-8384-931190CA1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6D07CB-D637-43B4-B815-6D992E0BA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86D371-3148-4963-AD59-3324DC6CE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CBCBEF-57E4-4DD5-B954-FB22AAB63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coffee shop turn casual visitors into repeat online buyers?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13818B-FC06-408E-9ABA-E59D7F67E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A55DC2-517B-447E-A651-922A9870E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439E80-7254-43A6-A574-0A8F5ACE3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303805-290F-408E-A89D-BD3F75641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6BF07F-DB17-4B8B-80AA-50721A4A1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C928A9-CFB5-44EC-8AF5-2886FF29C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01C340-1918-473A-BF21-E9AE8A262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Simplify checkout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2C6381-A3AD-46D0-ABC0-0F0EC71EA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0D2B58-21AF-475F-A263-CFB5CE5F2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2CF8F8-A859-456A-88A9-F2323CD6A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order feedback</a:t>
            </a:r>
          </a:p>
        </p:txBody>
      </p:sp>
    </p:spTree>
    <p:extLst>
      <p:ext uri="{BB962C8B-B14F-4D97-AF65-F5344CB8AC3E}">
        <p14:creationId xmlns:p14="http://schemas.microsoft.com/office/powerpoint/2010/main" val="136112321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96DA1FE-4D54-46ED-92B4-BD7F006BA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4B28AA-8EBB-4397-90E4-BADD850A9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37B117-461E-4C52-99A4-68934E553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2E32FB-E4EC-4E71-B23A-B8F22EDCF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513525-D7F1-46BB-93F2-04AD273D0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C9F7A2-6177-4648-BA5E-261F25B81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ABF016-8331-4678-B3FF-EFB333CD0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B2018E-1217-4D82-95E3-ADC3D30B1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1983FD-C70D-40CD-BACE-F828A2939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customer path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B4367A-62F9-41F1-841C-B1E783F1D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62E1EA-6697-4FC8-BDB1-56FCD9159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2C31C0-8677-49C3-A4B2-F8DC67482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650713-C107-42C7-BA22-F1BFDFE1B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2186B7-F7E2-4AD9-BA3F-95C5727EF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product pages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468A56-71AB-4023-ABF2-DE7784DCF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9D0605-F5BF-40D7-8544-B1A32AB84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8CF84F-FB3B-437D-AF3A-E95B01AE1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391681-FDE3-4CBF-BE08-A855ADD16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D333A3-5A5C-4C11-BE89-0DA33CADF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Simplify checkout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D4D704-75A7-448A-8B52-F2D7CBF24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FA4CD4-580B-4A12-B79A-6E61272D6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D748EA-05CD-433A-8408-DC4801317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D272E3-1DDA-49BC-B929-7407086C7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D29D17-1C5B-4AF5-B59B-AE5C32C15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order feedback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F6F6C1F-4DC4-4483-8D73-DEF799723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826758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6B5C20-C12C-4456-94E6-EA9FA69F9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E69072-8995-48B6-806A-5B286FA7E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300BDE-DD89-45C9-9442-1E0DF3098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cleaner path from first click to repeat order.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D4ED16-210B-428E-96F5-9F533C861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601AA1-52BE-4CE9-8A32-6E802DA39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3506D1-CC71-4E2F-B749-51DA7B38E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E23F36-8008-4046-B1CA-D22EB18A9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97812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2026-10-01T08:46:27.9110000Z</dcterms:created>
  <dcterms:modified xsi:type="dcterms:W3CDTF">2026-10-01T08:46:27.9110000Z</dcterms:modified>
</coreProperties>
</file>