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73d6a5c7a94cf1" /><Relationship Type="http://schemas.openxmlformats.org/officeDocument/2006/relationships/extended-properties" Target="/docProps/app.xml" Id="Rc9401f3e30b44cd2" /><Relationship Type="http://schemas.openxmlformats.org/officeDocument/2006/relationships/officeDocument" Target="/ppt/presentation.xml" Id="R137be0bd4b4647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348ef744694839"/>
  </p:sldMasterIdLst>
  <p:notesMasterIdLst>
    <p:notesMasterId xmlns:r="http://schemas.openxmlformats.org/officeDocument/2006/relationships" r:id="R87e8d4e421124d15"/>
  </p:notesMasterIdLst>
  <p:sldIdLst>
    <p:sldId xmlns:r="http://schemas.openxmlformats.org/officeDocument/2006/relationships" id="256" r:id="R0115f68d4aee4771"/>
    <p:sldId xmlns:r="http://schemas.openxmlformats.org/officeDocument/2006/relationships" id="257" r:id="Rdf34dc546bd34b9b"/>
    <p:sldId xmlns:r="http://schemas.openxmlformats.org/officeDocument/2006/relationships" id="258" r:id="Rf9a6a4d1affb4cc4"/>
    <p:sldId xmlns:r="http://schemas.openxmlformats.org/officeDocument/2006/relationships" id="259" r:id="R55753c8e60ad4619"/>
    <p:sldId xmlns:r="http://schemas.openxmlformats.org/officeDocument/2006/relationships" id="260" r:id="R5d03fd3f904f499b"/>
    <p:sldId xmlns:r="http://schemas.openxmlformats.org/officeDocument/2006/relationships" id="261" r:id="R87e5926123024869"/>
    <p:sldId xmlns:r="http://schemas.openxmlformats.org/officeDocument/2006/relationships" id="262" r:id="Rfaddc615d83c40cb"/>
    <p:sldId xmlns:r="http://schemas.openxmlformats.org/officeDocument/2006/relationships" id="263" r:id="Rbd8ec361fd7a4d91"/>
    <p:sldId xmlns:r="http://schemas.openxmlformats.org/officeDocument/2006/relationships" id="264" r:id="Re6e820477f8a4149"/>
    <p:sldId xmlns:r="http://schemas.openxmlformats.org/officeDocument/2006/relationships" id="265" r:id="Rb80c20ef1d604b87"/>
    <p:sldId xmlns:r="http://schemas.openxmlformats.org/officeDocument/2006/relationships" id="266" r:id="R553cf1bcbba14f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633bb0578a4461" /><Relationship Type="http://schemas.openxmlformats.org/officeDocument/2006/relationships/slideMaster" Target="/ppt/slideMasters/slideMaster1.xml" Id="R2f348ef744694839" /><Relationship Type="http://schemas.openxmlformats.org/officeDocument/2006/relationships/notesMaster" Target="/ppt/notesMasters/notesMaster1.xml" Id="R87e8d4e421124d15" /><Relationship Type="http://schemas.openxmlformats.org/officeDocument/2006/relationships/presProps" Target="/ppt/presProps.xml" Id="R854de0500ff94bc1" /><Relationship Type="http://schemas.openxmlformats.org/officeDocument/2006/relationships/tableStyles" Target="/ppt/tableStyles.xml" Id="R2c11dbb68082456c" /><Relationship Type="http://schemas.openxmlformats.org/officeDocument/2006/relationships/slide" Target="/ppt/slides/slide1.xml" Id="R0115f68d4aee4771" /><Relationship Type="http://schemas.openxmlformats.org/officeDocument/2006/relationships/slide" Target="/ppt/slides/slide2.xml" Id="Rdf34dc546bd34b9b" /><Relationship Type="http://schemas.openxmlformats.org/officeDocument/2006/relationships/slide" Target="/ppt/slides/slide3.xml" Id="Rf9a6a4d1affb4cc4" /><Relationship Type="http://schemas.openxmlformats.org/officeDocument/2006/relationships/slide" Target="/ppt/slides/slide4.xml" Id="R55753c8e60ad4619" /><Relationship Type="http://schemas.openxmlformats.org/officeDocument/2006/relationships/slide" Target="/ppt/slides/slide5.xml" Id="R5d03fd3f904f499b" /><Relationship Type="http://schemas.openxmlformats.org/officeDocument/2006/relationships/slide" Target="/ppt/slides/slide6.xml" Id="R87e5926123024869" /><Relationship Type="http://schemas.openxmlformats.org/officeDocument/2006/relationships/slide" Target="/ppt/slides/slide7.xml" Id="Rfaddc615d83c40cb" /><Relationship Type="http://schemas.openxmlformats.org/officeDocument/2006/relationships/slide" Target="/ppt/slides/slide8.xml" Id="Rbd8ec361fd7a4d91" /><Relationship Type="http://schemas.openxmlformats.org/officeDocument/2006/relationships/slide" Target="/ppt/slides/slide9.xml" Id="Re6e820477f8a4149" /><Relationship Type="http://schemas.openxmlformats.org/officeDocument/2006/relationships/slide" Target="/ppt/slides/slide10.xml" Id="Rb80c20ef1d604b87" /><Relationship Type="http://schemas.openxmlformats.org/officeDocument/2006/relationships/slide" Target="/ppt/slides/slide11.xml" Id="R553cf1bcbba14f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780933802d40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c659a6323a4257" /><Relationship Type="http://schemas.openxmlformats.org/officeDocument/2006/relationships/notesMaster" Target="/ppt/notesMasters/notesMaster1.xml" Id="R092d31ef057f46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5562e825714200" /><Relationship Type="http://schemas.openxmlformats.org/officeDocument/2006/relationships/notesMaster" Target="/ppt/notesMasters/notesMaster1.xml" Id="R51eb494484054a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1c7e07d39041ec" /><Relationship Type="http://schemas.openxmlformats.org/officeDocument/2006/relationships/notesMaster" Target="/ppt/notesMasters/notesMaster1.xml" Id="R148043a3719045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f68806a191457c" /><Relationship Type="http://schemas.openxmlformats.org/officeDocument/2006/relationships/notesMaster" Target="/ppt/notesMasters/notesMaster1.xml" Id="R31c591f455ea42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a9a37272f84f16" /><Relationship Type="http://schemas.openxmlformats.org/officeDocument/2006/relationships/notesMaster" Target="/ppt/notesMasters/notesMaster1.xml" Id="R2e15db7f863e4e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dc2e88ec524821" /><Relationship Type="http://schemas.openxmlformats.org/officeDocument/2006/relationships/notesMaster" Target="/ppt/notesMasters/notesMaster1.xml" Id="R2b63ffb9009740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649e8cd2504f0a" /><Relationship Type="http://schemas.openxmlformats.org/officeDocument/2006/relationships/notesMaster" Target="/ppt/notesMasters/notesMaster1.xml" Id="R86eeaa23f6fe41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1703da04834fc1" /><Relationship Type="http://schemas.openxmlformats.org/officeDocument/2006/relationships/notesMaster" Target="/ppt/notesMasters/notesMaster1.xml" Id="Rd5891753980a47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fb129a33ce432f" /><Relationship Type="http://schemas.openxmlformats.org/officeDocument/2006/relationships/notesMaster" Target="/ppt/notesMasters/notesMaster1.xml" Id="Rb78ba0f6055d48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03a1cd4b97417e" /><Relationship Type="http://schemas.openxmlformats.org/officeDocument/2006/relationships/notesMaster" Target="/ppt/notesMasters/notesMaster1.xml" Id="R3af3bbf5809b46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69b6e07e4aa411b" /><Relationship Type="http://schemas.openxmlformats.org/officeDocument/2006/relationships/notesMaster" Target="/ppt/notesMasters/notesMaster1.xml" Id="R51fd810ccade44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b5a4fe42f04d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b57be476a9400a" /><Relationship Type="http://schemas.openxmlformats.org/officeDocument/2006/relationships/slideLayout" Target="/ppt/slideLayouts/slideLayout1.xml" Id="Ra55666e190b34a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5666e190b34a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d1d9460ef4eaa" /><Relationship Type="http://schemas.openxmlformats.org/officeDocument/2006/relationships/image" Target="/ppt/media/image.png" Id="Ra98f76717a474ed9" /><Relationship Type="http://schemas.openxmlformats.org/officeDocument/2006/relationships/notesSlide" Target="/ppt/notesSlides/notesSlide1.xml" Id="R9a48e17f06f348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0227c097c4117" /><Relationship Type="http://schemas.openxmlformats.org/officeDocument/2006/relationships/notesSlide" Target="/ppt/notesSlides/notesSlide2.xml" Id="Re720d7a95c9645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04de8a35ef45a3" /><Relationship Type="http://schemas.openxmlformats.org/officeDocument/2006/relationships/notesSlide" Target="/ppt/notesSlides/notesSlide3.xml" Id="R4090084ce6c640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cc99d95244d97" /><Relationship Type="http://schemas.openxmlformats.org/officeDocument/2006/relationships/notesSlide" Target="/ppt/notesSlides/notesSlide4.xml" Id="R3374d313712046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387ab5cb444e8" /><Relationship Type="http://schemas.openxmlformats.org/officeDocument/2006/relationships/notesSlide" Target="/ppt/notesSlides/notesSlide5.xml" Id="R4749796a649943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14fac5588143f8" /><Relationship Type="http://schemas.openxmlformats.org/officeDocument/2006/relationships/notesSlide" Target="/ppt/notesSlides/notesSlide6.xml" Id="Rbdbd4bfa1d194b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190086fe24345" /><Relationship Type="http://schemas.openxmlformats.org/officeDocument/2006/relationships/notesSlide" Target="/ppt/notesSlides/notesSlide7.xml" Id="R6f1697dcd12148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3e9d6e2dd4494" /><Relationship Type="http://schemas.openxmlformats.org/officeDocument/2006/relationships/notesSlide" Target="/ppt/notesSlides/notesSlide8.xml" Id="Rb3105ba8266042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f4fa34b576493f" /><Relationship Type="http://schemas.openxmlformats.org/officeDocument/2006/relationships/notesSlide" Target="/ppt/notesSlides/notesSlide9.xml" Id="R69da4c074b9042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f4ddb317e645fe" /><Relationship Type="http://schemas.openxmlformats.org/officeDocument/2006/relationships/notesSlide" Target="/ppt/notesSlides/notesSlide10.xml" Id="Rc65bbf03951e45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294c516a9448b2" /><Relationship Type="http://schemas.openxmlformats.org/officeDocument/2006/relationships/notesSlide" Target="/ppt/notesSlides/notesSlide11.xml" Id="Ree7226f1792546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B9AFA-A806-4927-A092-AE6BA841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B3116-DB22-4389-8BD6-82A51ED9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0B64C-4D9D-4E77-A781-55CC2763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Presentation Slides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C737DA-A632-40D1-9BF7-4145E44F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launch plan for Northstar Home, a new online store for smart kitchen tools.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5ADB3-E5BC-4C59-957C-7872CCDB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25B814-AA92-4028-804F-F62651995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FB7B5-8F28-4C99-917D-B49F31CC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B38B6B-EAF4-4770-AF69-A56D2E81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8f76717a474ed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652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1F5CBC-99AC-48FE-9532-90A0040F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B07C2-5DC9-4893-85B8-FCFEB5DA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DF9907-8D40-4906-AB0D-CB90491D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BB5771-025A-4615-B1EC-0C1764DC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C143C-E01E-4071-8E29-85F902A7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slides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B8972-009B-4F46-B186-740FE2FF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F982AB-AFF2-4B5C-8981-4FA1797E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5A948E-BA73-4732-BADA-061ABE69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E3220A-C6F4-4DCD-82B1-31EBB7B9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CE667D-4050-4687-BA1F-2A3968209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491813-63D6-4431-B8C0-1B8F077E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6BEC8-B8A1-4E0F-A83E-9D078AFF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Customer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42EF15-5398-4149-8950-D7FEA0C0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Group products by need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61A20B-1FC0-4795-90EA-0FCB9A9A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25080-69DC-475F-A26E-A182117E8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F5B6BD-0D5D-4D98-A7B4-85B78BCC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CAE4B-CDA9-4515-95D9-0377E6BC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8B13FD-3D1F-414D-B8EF-53571FB8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43720C-358A-4625-B082-A46CD31E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C0C23F-A84E-4A01-B7BA-8367A2DD6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8972C5-CC84-42F6-AE7B-CDDEC68E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launch campaigns</a:t>
            </a:r>
          </a:p>
        </p:txBody>
      </p:sp>
    </p:spTree>
    <p:extLst>
      <p:ext uri="{BB962C8B-B14F-4D97-AF65-F5344CB8AC3E}">
        <p14:creationId xmlns:p14="http://schemas.microsoft.com/office/powerpoint/2010/main" val="17325762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7D176B-07F3-4A32-97F7-F75998004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C9BF29-CD10-4EA2-A621-852BF0FB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DCF162-1F07-4868-A340-F075C3D9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CD895-2F87-4912-871C-A6CAA875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5D2F6-7A3E-44A7-BBEC-1DEE7EDE7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product interest into a clear, shoppable buying journey.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91E43-397B-4AE8-A20E-82004327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64BD52-4533-44BE-B4EA-E034B92C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181641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16B0B7-96C5-49C3-853B-BDF3E0DE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8DD567-3899-42C8-8BED-4E835058A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630DEB-5262-486F-86AE-ED49AA5AA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EFB7BA-BEF4-416D-92B2-659A1C3C1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AC7EB9-45E7-4683-BDDF-7489E1E9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e commerce presentation slides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46C7B-47C2-4471-B7DA-B4F1D5A59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816CD3-D73B-4391-BE37-9EB8244D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46810-F8F6-49B7-93C0-2B5F6D84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C9BC8-DAF4-4535-975F-FB10F586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45783D-9FCA-4C29-A8CF-8BDDC8CE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693A0C-7C90-4124-A73B-08596AD0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31BB55-F7C7-4604-BEA3-D8B8C2FFA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6DE6BC-6667-42CA-8C4C-EC42BA385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7A943-14F3-4769-B5D7-F144FF06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product interest into a clear, shopp…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D12588-1E52-40B3-B20E-7F3AAEBA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DCAF24-9AC8-46F0-A0E1-B8272C6D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AF712C-6A80-4470-9BE2-DFB9A765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3003BA-C06C-4DC7-A2E2-DF45530FE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DBEB31-380B-4C4C-AFAF-84C12726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and improve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DC81E3-820F-452F-8D2A-3BBD27EC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832653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1B88F9-8C5B-4C8E-9102-E3C1DB48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EDD0B-EBB9-464C-B7C5-A7CCD86E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A2B89D-124F-41CA-854D-1052F66C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27648A-1CB4-46C8-B043-57E1791CA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C3B76-A5EB-4F60-87D4-C378525E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BADCC-6B84-4997-9DCD-EF4D1E3E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2489BD-85DF-4FC2-A260-E9DFDFB2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C5D42-BFEC-41A5-9CE1-BFE5D597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B5A6E7-E6C0-4F77-9C90-8A41F5795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97B06E-2F48-4A16-AA3F-9E69706C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8618EE-12DB-404C-90FC-8868AED3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A33C66-F6B6-4849-A0DB-DEF8F750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9554C-4CBE-4322-BA8E-18F9FDFA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Group products by need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A2D40E-DBDB-4610-9281-C22401431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6233F-72FA-4E1F-8B3E-DFC59444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BB8EA6-4FA5-48F7-ABF3-DABEB115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5E3547-196D-4538-A781-92BE7776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8C47E4-52ED-4C3C-B9E9-5F6BFE7E7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4AB29C-70E9-4533-B416-19D3BD26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81873F-EEC9-4949-82CD-B3FDE3B7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8FC3D4-3A30-4701-A6C1-532F0A3A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launch campaigns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5D84BD-E14A-4FEC-B341-0A5B7069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631399-9AFC-4423-946F-BD090EB2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E04ACC-B367-482A-96C4-BB49F437A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B0B849-5AD0-47DE-B02B-9B13AB08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improve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74486A-C033-4367-8098-FD10FC9F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102804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835E4D-1973-428D-B51B-B1881BD0C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7AE748-6332-46DF-8F4B-42F15609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6DC84-E0DA-4F7C-BA11-5630EEE1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6CB898-F09A-40E6-82F0-119BB661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ECFAE-2792-42A6-AE06-34F5ADEB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slides: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C54BBC-903D-4F06-9804-D2321996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CFC929-1D8B-48FF-BB5C-1F553EE1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98A9FD-E992-43D1-9D5D-2155CCD08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4E0089-59E7-452B-82A4-F9D19D03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Shoppers browse but leave without choosing a product.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943610-61AA-4D76-ACCF-3F3E9B98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06997E-3316-4772-A89F-C6A71856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2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pages feel scattered and hard to compare.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71EE10-BC4B-46C7-906E-327AB12B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CBF9C4-ABBA-41A4-BCEC-D7FFAD45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messages do not match the store layout.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6B5F6C-74A9-4BE2-8669-F13D111A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EA4F7-5D99-496F-A38E-2501E75C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C7F9B2-E700-4A31-8905-71B215D5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D61105-09C6-42DE-A250-03ED5BD0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3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Collections guide shoppers to the right products faster.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16C9A-0DC9-45AD-9990-37923CAF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822648-4056-4FC4-B347-9EFF2C69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page supports a clearer buying decision.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05621C-DF3F-4F45-99EA-3BD2E1D3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4CDA4-DA12-4A2C-BE4A-E8ECE1851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messaging feels consistent across the store.</a:t>
            </a:r>
          </a:p>
        </p:txBody>
      </p:sp>
    </p:spTree>
    <p:extLst>
      <p:ext uri="{BB962C8B-B14F-4D97-AF65-F5344CB8AC3E}">
        <p14:creationId xmlns:p14="http://schemas.microsoft.com/office/powerpoint/2010/main" val="8672926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204B3F-FAE7-4E18-A994-E8D506A4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959EB0-65BD-4FBA-9AFA-B57C3D25F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9869F0-F375-4D7F-8843-8C1B011C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705EB1-58B1-430E-B661-34E33AF3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46289-653C-4D42-975A-9E2D2390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6D846-3819-466F-B182-AB5755348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78766-7927-4B30-99ED-12968D56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5AD2AE-2E8B-4138-9B96-E3693DD2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0362DF-DA39-40F1-A24A-2121577C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1E27E8-9BD6-4FA4-A46B-690D0A96D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organize products and guide shoppers to checkout.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541859-64C4-4C98-9E11-0F5AC5621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FBADF-2CAC-4429-85B6-3D7B250A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8BEC6D-F358-451B-A5F4-2E00ED81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E37365-F008-4B10-9149-08BC7D8F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C8FB5E-CE96-43E6-822A-C6E78921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for campaigns, promotions, and product highlights.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CEDAE-B3BE-433D-8E9E-AB84A49D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53793A-2445-4395-B00D-05496EFF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138AB5-2CCE-44AD-8C54-7B113640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C076B4-E3F9-46D5-9557-E063B221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0A5C5-5524-4BDD-BC0C-ACFE8602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that match customer needs and featured collections.</a:t>
            </a:r>
          </a:p>
        </p:txBody>
      </p:sp>
    </p:spTree>
    <p:extLst>
      <p:ext uri="{BB962C8B-B14F-4D97-AF65-F5344CB8AC3E}">
        <p14:creationId xmlns:p14="http://schemas.microsoft.com/office/powerpoint/2010/main" val="637725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1BB11E-F846-4245-8E97-47145268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05C1CE-6AAE-4E4A-8D08-30532EC13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134823-0D4E-4F8C-A721-86FAC5B1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AD502A-1A5F-4B75-AF31-3855DC93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794C50-16E1-44E2-BF98-5A961822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D4470-61F0-4A68-A222-99056D5C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5478B9-DDB4-4D61-A1B0-23EE93FC4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1D8A9E-2743-4589-801B-0BA0EEE2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68576-F775-450C-A8B2-F0C1CB16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5BFD94-EC20-45A0-9B0D-F3D4A478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DF3427-A4F9-4DAB-86E1-F23E9DD8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A5425E-95D2-4E52-BADA-D5569055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E1C5D5-5320-487B-BEF7-0883AC2C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0361BE-C75C-45A6-81E7-7A41E145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145209-A7C0-4937-A0B4-A3CB37CC9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0F5A78-2AFF-4DF1-8A41-1CAF002E0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8ED57F-651B-438F-AC13-B54B4793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9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Group products by need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CA822-7083-4B33-97B1-0773D1EF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01EDB9-DF50-43E4-877E-37884DA63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414B60-40D0-491E-A146-2365E8B0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DDC9A3-9E57-4F0E-A29A-A1985E1D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1D276F-9023-4D7B-93DD-6B2FC664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7491EE-8D22-4791-92A1-125B02BF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4465ED-52BA-48BA-9381-3257B954F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48C64A-266E-4A15-AB18-9E4CE4DE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C15DE7-2D20-4EE9-B5E0-C846B820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C0D23E-1BF5-4E80-A217-E8852B82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3F8E31-2109-480F-AC8E-3BE978C8D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03DD8D-0281-414F-928D-40A79A18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launch campaigns</a:t>
            </a:r>
          </a:p>
        </p:txBody>
      </p:sp>
    </p:spTree>
    <p:extLst>
      <p:ext uri="{BB962C8B-B14F-4D97-AF65-F5344CB8AC3E}">
        <p14:creationId xmlns:p14="http://schemas.microsoft.com/office/powerpoint/2010/main" val="17060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6D89D9-9970-4D8F-876D-9EF49382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4AC226-E303-4E5C-9815-84CC01E1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ECED79-B81C-4D1A-B909-3C03865C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DB560-EE3C-4EFE-9892-04A3B7FF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95EA0-9E6C-4F7E-A169-64136727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slides: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8EE63-F4E4-42DB-A47D-CAC9AD2A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169E5-1C1F-4B8B-B534-1939A385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E404E-1BF2-4DB1-AEAE-C9959803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Northstar Home turn casual browsing into a smoother shopping experience?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7A3CE-C96E-4DE6-81A5-167E6F69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F6F80-A49C-4984-ABD9-8D6D09F6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4CC77F-5A8E-46A4-9C07-6DDEF7D6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93B42-5BF6-4B3B-88AA-79A4C1F9F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Group products by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AB4F88-F6C2-4835-9C2F-A1C4171C4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9D2DD3-321B-4FE2-BBCF-5F00F857E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ABD479-BFBB-4111-B81C-896B8049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63940-30A8-4E01-8013-6BA4149EE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BE6DB1-7474-4FF9-AEB7-91E89C91C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3DE91C-601C-4CC3-9DD4-C51AED10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improve</a:t>
            </a:r>
          </a:p>
        </p:txBody>
      </p:sp>
    </p:spTree>
    <p:extLst>
      <p:ext uri="{BB962C8B-B14F-4D97-AF65-F5344CB8AC3E}">
        <p14:creationId xmlns:p14="http://schemas.microsoft.com/office/powerpoint/2010/main" val="9455855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C02748-CEB8-4FBD-9ED2-BEC9C2DC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F58BF2-7A3D-4B37-A1B9-A1E5980F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AE3A73-AD6A-4BE7-924C-E120A1D6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A9590-1B7D-4877-B65E-71F6725C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5F7608-B127-445F-ABB3-8DEA9CC1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slides: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46187-FC83-48E2-8098-8EBAA61B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19BCCC-4B9C-462F-8F69-5D505943D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60E76-76B4-46DE-B6CB-852B7C7A5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F8D7D5-C598-40BD-B61E-86128430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C4C6C-4921-48B1-87A3-9C0D3B49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DD8802-B7E3-4815-A6A0-80E65F3E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C885EB-7E7C-4111-AF99-3F547475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C42E4D-A9DF-4498-BFBF-CB29217F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4DECC4-1118-4572-ABBF-929B35BB5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Group products by need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64A910-CA58-4132-837E-156B5AD6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2A3F88-A42A-493E-B668-70038573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4F0F7C-8906-4CD2-B6D9-AFCB4F89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1018B1-08E7-4F90-B32B-30EF936D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B1C8E9-506D-43AB-8106-F631B0124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D02A77-B90D-4232-BEB0-4F7192742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6BA6FC-8D9F-4ED6-A937-57D20B03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3DCCCF-DA03-4A2C-BF8D-2DE1D330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8A2E76-E960-400F-B623-20D64827F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9848B3-F312-4DFD-A8A8-4EF52E647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improve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726C42-4949-45BB-8917-F190CB2D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173034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2B124-AB5B-46EA-9CDA-E13238C6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055F63-358D-4115-83B6-86E9E0D9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C7211-9F4C-4319-B76F-BB18E4DC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store story that helps shoppers choose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CF600E-1F0F-4732-9264-FC61608C7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8C0CE-6063-45DE-AD2D-C2F553097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3C29C-4F0F-4576-B6CF-388295C3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DBE2F3-82F1-4876-AA1B-F879ABD4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094740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2026-10-01T20:29:02.2270000Z</dcterms:created>
  <dcterms:modified xsi:type="dcterms:W3CDTF">2026-10-01T20:29:02.2270000Z</dcterms:modified>
</coreProperties>
</file>