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c3744c51ff41bb" /><Relationship Type="http://schemas.openxmlformats.org/officeDocument/2006/relationships/extended-properties" Target="/docProps/app.xml" Id="R4ff1c000dc6a4506" /><Relationship Type="http://schemas.openxmlformats.org/officeDocument/2006/relationships/officeDocument" Target="/ppt/presentation.xml" Id="R78c1b99c29834d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375adcd5a34fee"/>
  </p:sldMasterIdLst>
  <p:notesMasterIdLst>
    <p:notesMasterId xmlns:r="http://schemas.openxmlformats.org/officeDocument/2006/relationships" r:id="R9d84e096a7194b2b"/>
  </p:notesMasterIdLst>
  <p:sldIdLst>
    <p:sldId xmlns:r="http://schemas.openxmlformats.org/officeDocument/2006/relationships" id="256" r:id="Rc6b3d2e4750f474d"/>
    <p:sldId xmlns:r="http://schemas.openxmlformats.org/officeDocument/2006/relationships" id="257" r:id="Rd3656b4d66a04e9a"/>
    <p:sldId xmlns:r="http://schemas.openxmlformats.org/officeDocument/2006/relationships" id="258" r:id="R5fef2977d3dd4fd6"/>
    <p:sldId xmlns:r="http://schemas.openxmlformats.org/officeDocument/2006/relationships" id="259" r:id="R146a9a9c08bc4d06"/>
    <p:sldId xmlns:r="http://schemas.openxmlformats.org/officeDocument/2006/relationships" id="260" r:id="Rdbbf504aee124d7b"/>
    <p:sldId xmlns:r="http://schemas.openxmlformats.org/officeDocument/2006/relationships" id="261" r:id="R94a9747aa1394283"/>
    <p:sldId xmlns:r="http://schemas.openxmlformats.org/officeDocument/2006/relationships" id="262" r:id="R55bc7eede0394c4b"/>
    <p:sldId xmlns:r="http://schemas.openxmlformats.org/officeDocument/2006/relationships" id="263" r:id="R632529fc6396415c"/>
    <p:sldId xmlns:r="http://schemas.openxmlformats.org/officeDocument/2006/relationships" id="264" r:id="Rc59f8daa10244d5a"/>
    <p:sldId xmlns:r="http://schemas.openxmlformats.org/officeDocument/2006/relationships" id="265" r:id="Rc5983430c25f44ce"/>
    <p:sldId xmlns:r="http://schemas.openxmlformats.org/officeDocument/2006/relationships" id="266" r:id="R5c6c97c85c0c42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61789f1e854435" /><Relationship Type="http://schemas.openxmlformats.org/officeDocument/2006/relationships/slideMaster" Target="/ppt/slideMasters/slideMaster1.xml" Id="R79375adcd5a34fee" /><Relationship Type="http://schemas.openxmlformats.org/officeDocument/2006/relationships/notesMaster" Target="/ppt/notesMasters/notesMaster1.xml" Id="R9d84e096a7194b2b" /><Relationship Type="http://schemas.openxmlformats.org/officeDocument/2006/relationships/presProps" Target="/ppt/presProps.xml" Id="R5dc136e228b54119" /><Relationship Type="http://schemas.openxmlformats.org/officeDocument/2006/relationships/tableStyles" Target="/ppt/tableStyles.xml" Id="R7c86dcca634f459a" /><Relationship Type="http://schemas.openxmlformats.org/officeDocument/2006/relationships/slide" Target="/ppt/slides/slide1.xml" Id="Rc6b3d2e4750f474d" /><Relationship Type="http://schemas.openxmlformats.org/officeDocument/2006/relationships/slide" Target="/ppt/slides/slide2.xml" Id="Rd3656b4d66a04e9a" /><Relationship Type="http://schemas.openxmlformats.org/officeDocument/2006/relationships/slide" Target="/ppt/slides/slide3.xml" Id="R5fef2977d3dd4fd6" /><Relationship Type="http://schemas.openxmlformats.org/officeDocument/2006/relationships/slide" Target="/ppt/slides/slide4.xml" Id="R146a9a9c08bc4d06" /><Relationship Type="http://schemas.openxmlformats.org/officeDocument/2006/relationships/slide" Target="/ppt/slides/slide5.xml" Id="Rdbbf504aee124d7b" /><Relationship Type="http://schemas.openxmlformats.org/officeDocument/2006/relationships/slide" Target="/ppt/slides/slide6.xml" Id="R94a9747aa1394283" /><Relationship Type="http://schemas.openxmlformats.org/officeDocument/2006/relationships/slide" Target="/ppt/slides/slide7.xml" Id="R55bc7eede0394c4b" /><Relationship Type="http://schemas.openxmlformats.org/officeDocument/2006/relationships/slide" Target="/ppt/slides/slide8.xml" Id="R632529fc6396415c" /><Relationship Type="http://schemas.openxmlformats.org/officeDocument/2006/relationships/slide" Target="/ppt/slides/slide9.xml" Id="Rc59f8daa10244d5a" /><Relationship Type="http://schemas.openxmlformats.org/officeDocument/2006/relationships/slide" Target="/ppt/slides/slide10.xml" Id="Rc5983430c25f44ce" /><Relationship Type="http://schemas.openxmlformats.org/officeDocument/2006/relationships/slide" Target="/ppt/slides/slide11.xml" Id="R5c6c97c85c0c42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a36c30014a242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b18203e88c413e" /><Relationship Type="http://schemas.openxmlformats.org/officeDocument/2006/relationships/notesMaster" Target="/ppt/notesMasters/notesMaster1.xml" Id="R32b32fe36acf4c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293915bdda4e2c" /><Relationship Type="http://schemas.openxmlformats.org/officeDocument/2006/relationships/notesMaster" Target="/ppt/notesMasters/notesMaster1.xml" Id="Re1a8a4792f3b48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ef23024b48455a" /><Relationship Type="http://schemas.openxmlformats.org/officeDocument/2006/relationships/notesMaster" Target="/ppt/notesMasters/notesMaster1.xml" Id="R6cf7aeca52fb41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444ca1a6c847c5" /><Relationship Type="http://schemas.openxmlformats.org/officeDocument/2006/relationships/notesMaster" Target="/ppt/notesMasters/notesMaster1.xml" Id="Ref0aa75a46a94f1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84dabfb9244f29" /><Relationship Type="http://schemas.openxmlformats.org/officeDocument/2006/relationships/notesMaster" Target="/ppt/notesMasters/notesMaster1.xml" Id="R34c292d230f645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569ff58370494e" /><Relationship Type="http://schemas.openxmlformats.org/officeDocument/2006/relationships/notesMaster" Target="/ppt/notesMasters/notesMaster1.xml" Id="R0f84573011534f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5a687aa6f94007" /><Relationship Type="http://schemas.openxmlformats.org/officeDocument/2006/relationships/notesMaster" Target="/ppt/notesMasters/notesMaster1.xml" Id="R2e5e02e7bb694aa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ddd388ed94405f" /><Relationship Type="http://schemas.openxmlformats.org/officeDocument/2006/relationships/notesMaster" Target="/ppt/notesMasters/notesMaster1.xml" Id="R01daed6e984d49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f1b74972f444e4" /><Relationship Type="http://schemas.openxmlformats.org/officeDocument/2006/relationships/notesMaster" Target="/ppt/notesMasters/notesMaster1.xml" Id="R702ff1e8479742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d2d19fab754a0d" /><Relationship Type="http://schemas.openxmlformats.org/officeDocument/2006/relationships/notesMaster" Target="/ppt/notesMasters/notesMaster1.xml" Id="Rf66f6f8d4c27498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1667adfc4d4690" /><Relationship Type="http://schemas.openxmlformats.org/officeDocument/2006/relationships/notesMaster" Target="/ppt/notesMasters/notesMaster1.xml" Id="Rb6376378bf1447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7c6d436ae043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35520e6da04d4e" /><Relationship Type="http://schemas.openxmlformats.org/officeDocument/2006/relationships/slideLayout" Target="/ppt/slideLayouts/slideLayout1.xml" Id="R4713df8acda149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13df8acda149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a384e3f514296" /><Relationship Type="http://schemas.openxmlformats.org/officeDocument/2006/relationships/image" Target="/ppt/media/image.png" Id="R325db87525a54297" /><Relationship Type="http://schemas.openxmlformats.org/officeDocument/2006/relationships/notesSlide" Target="/ppt/notesSlides/notesSlide1.xml" Id="R1ce3e4d2358c46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5235949cbe4e4e" /><Relationship Type="http://schemas.openxmlformats.org/officeDocument/2006/relationships/notesSlide" Target="/ppt/notesSlides/notesSlide2.xml" Id="R4a6d81eb12154d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6afcead8fc4380" /><Relationship Type="http://schemas.openxmlformats.org/officeDocument/2006/relationships/notesSlide" Target="/ppt/notesSlides/notesSlide3.xml" Id="Rd0353072278b41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291e323a74826" /><Relationship Type="http://schemas.openxmlformats.org/officeDocument/2006/relationships/notesSlide" Target="/ppt/notesSlides/notesSlide4.xml" Id="Re072f7854fe84e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95d17c2f5b4886" /><Relationship Type="http://schemas.openxmlformats.org/officeDocument/2006/relationships/notesSlide" Target="/ppt/notesSlides/notesSlide5.xml" Id="R44d13be7f27642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a90238b114c59" /><Relationship Type="http://schemas.openxmlformats.org/officeDocument/2006/relationships/notesSlide" Target="/ppt/notesSlides/notesSlide6.xml" Id="R9bf922f0a00845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93fd61f8654cdf" /><Relationship Type="http://schemas.openxmlformats.org/officeDocument/2006/relationships/notesSlide" Target="/ppt/notesSlides/notesSlide7.xml" Id="Rb1edbc2320c248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8103170da4c50" /><Relationship Type="http://schemas.openxmlformats.org/officeDocument/2006/relationships/notesSlide" Target="/ppt/notesSlides/notesSlide8.xml" Id="R362bb6c391c44f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468f133179481c" /><Relationship Type="http://schemas.openxmlformats.org/officeDocument/2006/relationships/notesSlide" Target="/ppt/notesSlides/notesSlide9.xml" Id="R1eae2b8d398d47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a79b251895479b" /><Relationship Type="http://schemas.openxmlformats.org/officeDocument/2006/relationships/notesSlide" Target="/ppt/notesSlides/notesSlide10.xml" Id="R4b304d52203d41e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ffcc59b48d4cb3" /><Relationship Type="http://schemas.openxmlformats.org/officeDocument/2006/relationships/notesSlide" Target="/ppt/notesSlides/notesSlide11.xml" Id="Rd920fbaf159149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2533B8-1F22-4531-9A89-7863DE29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DE7CE1-AAFE-4BB5-B244-A3C6F061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DF049-E3DE-47D8-839F-D833E9B8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Presentation Topics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CCDF74-9216-437E-AC12-EB6B151D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fictional home decor brand streamlines online launches for a seasonal collection.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D54EB1-E94F-4387-9B05-1CF2A46A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DB99CB-147D-45C7-84D2-3D3111A3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0C09DC-4EEB-4F6A-82C9-170B151B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B6E3D-C99B-4F17-9260-815ED663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5db87525a5429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393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E4A1D2-4ED8-4ACC-BAE8-49B2A335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80802-79DF-4DC2-A3F9-A9D2F7E10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14288C-36B1-4129-886B-8E5D8BDA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370747-9BD2-4C52-84BB-170D8FBC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8AEFE-5A06-4485-B4A0-A7FFFE17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topics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AEE7B1-9257-4EC6-B41F-49C3D441D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03E95E-55F0-4570-AD67-A5105B8BD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9B3D1-ACC9-467E-83FC-3A1EAB85E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83FF42-64D6-46FD-8FDF-35AC4D0F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product 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D49D00-50F9-4DEB-A2BE-474ED101B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FCE702-D7F8-4005-9FCB-0FC7209E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1A4DC7-B7AE-48FB-BD4E-9240374E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1EB900-858F-4FC9-A8E5-371C3B957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launch priorities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449661-565D-4C90-AD1D-342EAE230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8A9951-9F1A-44D2-9F56-6C6D69151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D5D886-0CEC-494A-B397-4B78B0BF5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Channel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5B2F58-18C7-474F-8F0C-2FC0AD54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8F3CB4-2C68-4FCA-81C8-A19C4FD1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FBD688-70B5-4C82-B4AE-29C2B555C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805DCC-8E50-4157-B06D-D56AB359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6D732F-A88D-4359-9B8B-ACF439388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promo channels</a:t>
            </a:r>
          </a:p>
        </p:txBody>
      </p:sp>
    </p:spTree>
    <p:extLst>
      <p:ext uri="{BB962C8B-B14F-4D97-AF65-F5344CB8AC3E}">
        <p14:creationId xmlns:p14="http://schemas.microsoft.com/office/powerpoint/2010/main" val="18838343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F5ACE6-BEDF-46A3-B18F-C89B006B2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6F9145-D044-4F93-8AB7-6E54F4DB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60601B-70B6-46A7-89AB-8F37F82C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C14A1-106F-4AD3-9089-728514F3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DE93B4-59CA-4B7D-8D50-4237F84A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a smoother product launch from catalog to checkout.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FCC21-2A7F-468D-B6FF-2816CDD59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E815A-C705-4C50-A92C-0DA8F59AD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689340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99A64E-6DD8-4E0D-9682-0BC945D08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DCEA76-2BA7-49B9-8FD3-3B0985402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6618F8-FDE1-486F-B078-74F31C518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C1FC8C-94D5-401D-9317-7F9C7557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13B19B-37F8-46D7-B272-77B4039E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e commerce presentation topics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0BC23-5C27-40FA-8249-7778A69C4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4DDB58-6F1E-4A3E-999E-7FF3552C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16641-C45A-4C53-B660-150696B42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6AF6A2-238C-4636-BE21-58DCA7C14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topics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46F0F7-94BB-47F9-AA69-0AE56B19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E7A4A4-3684-4E00-A625-57CE15D9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E62AF3-5380-46B9-B58D-64011520F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96F4BB-7BE3-410A-9E5A-68B24C75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C14841-2BAB-4A87-AFF9-0F1ED53D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smoother product launch from catal…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30F298-1364-4A23-BC43-B10AA807A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6C4D83-C4FF-4971-AB02-65AC37AA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960266-2894-4E41-A0B4-4E15C17D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C73665-CBFD-4EA7-AECB-81D3483D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BF5EF5-2152-4C2B-B1A6-4606BEA4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customer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482B7D-EAE8-4D72-9459-8B93E5BB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623709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419AD7-FA44-4E98-B716-28601344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382FE-5561-4132-9283-61E17C7D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EF323C-B83C-4051-BACF-C5593E26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10149E-6BC2-4367-854D-C8A7CBBC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76A5E6-F8D4-46D1-B36F-AA3E3547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8F88B5-E2DB-4FBE-BB91-C5669A90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88091-5941-4738-BC66-40A06DC3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0C797E-0B77-4A1A-B4B5-C955369CE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E22688-6963-422A-A933-D60947FE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product 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649512-4E4F-4369-9254-42B09277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7E04C8-B71B-4C1B-907F-E6FCB6303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DECBEE-C801-4B6D-8AC6-1721CF589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CC8B69-F3C8-48FE-B04A-6509AA40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launch priorities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A6319D-7C77-420A-AD17-26D20B13D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16FB0D-D739-4EBB-923F-BC67B203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D44CC3-B1C1-4A89-9180-C71353CF8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4FE137-BA7C-4B5A-8449-6FF5EFE90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DF1834-E06B-41D1-8AF6-6796851DA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A21EBC-3CE6-4302-BF51-BCE4932E9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04B886-590D-4B44-A46A-32E3F59C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6E6038-1980-4244-A4C8-310C7520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promo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C00A28-56B2-469C-8586-99737C000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828CA2-6D24-4AAC-B3D3-9AEFBE70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52A88E-8F00-46F4-A385-DCE8C3B3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7D0C13-0BFE-4D59-96FD-ECD91305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customer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20332F-192C-4A85-8DA1-9F4AC460C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64019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4D405A-E2EE-4E31-BC4D-F96E34EC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E973E-8FE6-403A-86E7-8F733AFC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274624-838F-4F8A-BC01-06B18CA9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A76E4-39D6-425B-8A8B-3B35EE79B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0183FF-FB2B-43B5-9B54-ACA8554E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topics: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E8BD1A-4EC1-4B89-A189-DEF0CB42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FB02D4-04E4-43BD-AF03-364C1849E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0E344D-F85A-412F-83F5-BF955AAC4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D0FD12-BDAC-4D22-AAFA-4CB13C69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pages feel inconsistent across the catalog.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34A1C-A41E-4A9F-96CE-57DBB4F8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DA76A4-AD6A-4F36-B599-CB247183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Promotions are planned without a clear launch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DA3353-1C00-484E-AB0F-C84E01BF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4B7D97-46FF-481A-BA4D-7D60B4BD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Shoppers drop off before reaching checkout.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90E3E4-825E-49DD-ADF7-AE2AA758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7684C2-6AEA-4E5A-9FBB-58BF658D6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2572B9-B9EF-47C1-8EA3-F2BD7648A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71F1AB-A34A-4209-B38C-D9A83337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collection is presented with a consistent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9F2959-820C-4FAE-9AB9-48F44E79E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9BB5A8-8207-4017-B01E-1822BF59D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 tasks are grouped into a clear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F7F89E-F7C0-4843-AE85-952F40A6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4B088F-BD8F-4199-8199-C87B7585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buying path feels easier to follow.</a:t>
            </a:r>
          </a:p>
        </p:txBody>
      </p:sp>
    </p:spTree>
    <p:extLst>
      <p:ext uri="{BB962C8B-B14F-4D97-AF65-F5344CB8AC3E}">
        <p14:creationId xmlns:p14="http://schemas.microsoft.com/office/powerpoint/2010/main" val="19042525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A13925-7E8C-4CE1-8FAC-F708B8F0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5017F4-6F64-476A-8A9A-A2025D7D4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300ADC-FA56-4B7C-A9F1-4E3A5D6C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3DCFB-CBCC-4C1A-A9B3-D509FD63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84B285-2134-4AB9-A5F3-91CFADD9E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D5B39E-0F40-43D2-A550-8CF75725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A5108-DFD7-41A0-8252-9E70B8BD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6857AC-3759-4C48-B58E-3D52D3F7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C28365-3C39-4E6D-B9FF-A2FE09B4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278BBF-0C8A-4A64-8356-CE42A280F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launch plan that keeps the online shop organized.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5968D6-1B4E-4990-9FAD-4D603860B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B0E82E-F337-4828-840E-D4E6A74C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FBA0FD-9A69-46D7-9EAC-5561A246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566753-771A-4D7F-A215-CE16B643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0D9AD1-7B5E-4EC2-B9E6-13EBCE71C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messaging and channel timing for the campaign.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FDB295-5795-4E10-BBFD-79A4CCA3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E8BBC6-29CD-41D6-AAF6-BFB90176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5EB30B-B7BF-46A9-ADF3-FD6407B7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81FCE0-AB43-44CE-A971-A4072BB7F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ECOM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3593C6-C94F-4E1A-93E3-4A31F053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workflow for listings, offers, and checkout.</a:t>
            </a:r>
          </a:p>
        </p:txBody>
      </p:sp>
    </p:spTree>
    <p:extLst>
      <p:ext uri="{BB962C8B-B14F-4D97-AF65-F5344CB8AC3E}">
        <p14:creationId xmlns:p14="http://schemas.microsoft.com/office/powerpoint/2010/main" val="6236532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4891A61-8A2F-4FAF-B144-24D9F37EE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08C77A-091E-47AE-8CEE-6EA401195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B267B1-298F-499B-A5D8-F9455C73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B46CCF-0379-4EE6-B912-A8F66394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830BE5-F64B-43B9-946A-CF225A0E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BEFE06-745F-4DA1-BDE2-2353290A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71883A-F1E6-423C-B041-B2189B4C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F56350-1019-4104-88AB-EA6F55EA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0A6A1C-B1CF-4F3D-9E67-1AC4F100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C0DC26-7778-4E10-8F3F-5E083439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0A5109-31A4-4D6F-AA87-0590EC17E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product line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4D33E7-8DBE-414D-AEFA-3B13D36D4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6AA65C-F8A8-4F4B-8EE0-F02E5776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25C5A9-4534-4B62-B265-1A67C452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0CFB00-54D2-4482-A3E2-869CF9D1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F62B73-3795-4320-AC8C-E1336902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F9FE33-4643-4636-B5FE-A306798C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launch priorities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CFBE64-C521-4FD2-9AC2-B8B6A9BEE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3ACB6E-568B-40BD-BB71-0B9C8298A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D17E29-1C47-4A91-9439-89A536287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006508-62A4-43FF-8803-786358D74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B17CCD-CA74-4661-B072-A4305D667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31E577-B3CD-4D92-95A2-6E3E8CAC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33A1FA-0B1E-48B8-849D-07DCDEF5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7F601C-50D8-46ED-862D-1CC8C4D13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7DA182-AFA8-4E62-8C1E-EAB9B561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78B7B5-03FD-4085-9AA1-03FE3353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EE7A88-78D0-4802-A44C-938FE494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85792A-9BC9-43F0-BECD-E20E04FC7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promo channels</a:t>
            </a:r>
          </a:p>
        </p:txBody>
      </p:sp>
    </p:spTree>
    <p:extLst>
      <p:ext uri="{BB962C8B-B14F-4D97-AF65-F5344CB8AC3E}">
        <p14:creationId xmlns:p14="http://schemas.microsoft.com/office/powerpoint/2010/main" val="8526967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201B2B-0B86-4731-8148-8B779E46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5085D6-7563-4CF7-A922-CC0A860B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C84F90-84D5-42E3-BF53-7691CF05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7A71CE-AE28-4450-8B02-E7862812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FBC9EB-1DD4-40A6-ACE2-0801C019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topics: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EE9C38-7CDF-4111-8902-4463146E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A8C7FD-0AF3-4542-9BF6-4523F220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C2F69E-1E67-4164-9CE5-81CDC7EA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decor brand launch a new collection with less confusion?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29D2C0-32FD-4825-8118-65247BBFC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E05C72-A020-4151-80FB-926BF970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D9DD05-0B09-48FA-8472-B9FCD435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85A24A-93A0-4ECD-9909-9E2D73FA5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launch priorities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8043B6-835B-4294-89B2-674667BF2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4BD117-2AF2-4AE3-A0EC-728C99B3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9CBDD9-AD41-4E1E-8047-35947657A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311DDB-11F1-45AC-9923-12868FEFE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858F4B-7307-4891-8F5A-B3115CCE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772794-0F8E-4AB2-8984-6DAC8CD8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customer flow</a:t>
            </a:r>
          </a:p>
        </p:txBody>
      </p:sp>
    </p:spTree>
    <p:extLst>
      <p:ext uri="{BB962C8B-B14F-4D97-AF65-F5344CB8AC3E}">
        <p14:creationId xmlns:p14="http://schemas.microsoft.com/office/powerpoint/2010/main" val="19456882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C5E90D-1AE2-4DEA-A761-2A6B3935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032AB2-D2A8-468F-ADCB-E2E6AB1C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1E2E52-0247-452C-A407-BFC875E9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49E57D-4E51-4072-9CE3-728B8EC13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FFDFCC-0DB3-426B-8478-5E0B0EA2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presentation topics: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0B8C6-8448-4E1B-BC18-44BE263D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19BD1-7304-4BF9-972F-50A9B786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C56BE-D91F-4F8D-BB35-2D8F8B047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0E0860-2A1D-4A3D-A3EE-317B90471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product 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AA1C5-3638-445F-BC2B-83995EF00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C43DDD-A31F-4CA4-8BF8-963A8A53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6996FF-B0EA-4D7F-9912-121F017CE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1EE754-58F4-483E-B625-9B0CF8255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C12AE4-8A5F-4636-936F-D13450F2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launch priorities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00AA19-8CC1-4BD9-9CA1-F6DAA0B7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E4B711-4FA9-4CF1-8C69-5797DEC94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C01602-2898-40AD-AA94-BF589583E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0B74FD-F5D7-471F-B202-2EF6EB7D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7A7180-D98F-4D21-B885-ADC579407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43AEA5-299B-45F7-B2CC-9517331B2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B7FED9-CC4D-4223-97FD-F92D7F54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DEE6D7-6688-4C7C-8E8E-4847DE1A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7BBE7E-1933-4B09-AAB8-43879E9B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9BACF1-8636-45A1-ABC8-D1CB164E6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customer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678A25-EAE7-4762-A20A-75EE44A18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262561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71FA6C-6172-49CE-8F67-2045059F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4FEAC4-7539-4E7D-8547-54B313E05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79963F-86C0-4A46-94DE-F4805E0A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launch chaos into a clear shopping journey.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490D2B-8847-4D37-9E09-3D4605B5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43288-2420-40C5-B5D5-3232C982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C80902-CBA4-4446-A914-53E634A2D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E4E8F-B50F-4E7A-9393-08B0B270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369570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2026-10-01T20:29:44.7850000Z</dcterms:created>
  <dcterms:modified xsi:type="dcterms:W3CDTF">2026-10-01T20:29:44.7850000Z</dcterms:modified>
</coreProperties>
</file>