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d513b72f7d463d" /><Relationship Type="http://schemas.openxmlformats.org/officeDocument/2006/relationships/extended-properties" Target="/docProps/app.xml" Id="Rf6d74e8f20154132" /><Relationship Type="http://schemas.openxmlformats.org/officeDocument/2006/relationships/officeDocument" Target="/ppt/presentation.xml" Id="Rcfa6186eb99342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aaf3288eab4949"/>
  </p:sldMasterIdLst>
  <p:notesMasterIdLst>
    <p:notesMasterId xmlns:r="http://schemas.openxmlformats.org/officeDocument/2006/relationships" r:id="Rf549f3ba3fbe4952"/>
  </p:notesMasterIdLst>
  <p:sldIdLst>
    <p:sldId xmlns:r="http://schemas.openxmlformats.org/officeDocument/2006/relationships" id="256" r:id="R754d5cac3ed2468b"/>
    <p:sldId xmlns:r="http://schemas.openxmlformats.org/officeDocument/2006/relationships" id="257" r:id="R800d9c8695094afe"/>
    <p:sldId xmlns:r="http://schemas.openxmlformats.org/officeDocument/2006/relationships" id="258" r:id="R14b7972445ce4c78"/>
    <p:sldId xmlns:r="http://schemas.openxmlformats.org/officeDocument/2006/relationships" id="259" r:id="R8aa9d0cd4da34761"/>
    <p:sldId xmlns:r="http://schemas.openxmlformats.org/officeDocument/2006/relationships" id="260" r:id="R3fadcada0aaa4892"/>
    <p:sldId xmlns:r="http://schemas.openxmlformats.org/officeDocument/2006/relationships" id="261" r:id="R438f95c0fe864177"/>
    <p:sldId xmlns:r="http://schemas.openxmlformats.org/officeDocument/2006/relationships" id="262" r:id="R04720c1f476147ab"/>
    <p:sldId xmlns:r="http://schemas.openxmlformats.org/officeDocument/2006/relationships" id="263" r:id="R10ae481a15af4e66"/>
    <p:sldId xmlns:r="http://schemas.openxmlformats.org/officeDocument/2006/relationships" id="264" r:id="R0a066188689c4e76"/>
    <p:sldId xmlns:r="http://schemas.openxmlformats.org/officeDocument/2006/relationships" id="265" r:id="R75091d4612ce4119"/>
    <p:sldId xmlns:r="http://schemas.openxmlformats.org/officeDocument/2006/relationships" id="266" r:id="R88169b78d72e4a1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94b3bdb34c4ebb" /><Relationship Type="http://schemas.openxmlformats.org/officeDocument/2006/relationships/slideMaster" Target="/ppt/slideMasters/slideMaster1.xml" Id="R4baaf3288eab4949" /><Relationship Type="http://schemas.openxmlformats.org/officeDocument/2006/relationships/notesMaster" Target="/ppt/notesMasters/notesMaster1.xml" Id="Rf549f3ba3fbe4952" /><Relationship Type="http://schemas.openxmlformats.org/officeDocument/2006/relationships/presProps" Target="/ppt/presProps.xml" Id="R77e481106f8342e0" /><Relationship Type="http://schemas.openxmlformats.org/officeDocument/2006/relationships/tableStyles" Target="/ppt/tableStyles.xml" Id="Rcbfb4982d3bc4c35" /><Relationship Type="http://schemas.openxmlformats.org/officeDocument/2006/relationships/slide" Target="/ppt/slides/slide1.xml" Id="R754d5cac3ed2468b" /><Relationship Type="http://schemas.openxmlformats.org/officeDocument/2006/relationships/slide" Target="/ppt/slides/slide2.xml" Id="R800d9c8695094afe" /><Relationship Type="http://schemas.openxmlformats.org/officeDocument/2006/relationships/slide" Target="/ppt/slides/slide3.xml" Id="R14b7972445ce4c78" /><Relationship Type="http://schemas.openxmlformats.org/officeDocument/2006/relationships/slide" Target="/ppt/slides/slide4.xml" Id="R8aa9d0cd4da34761" /><Relationship Type="http://schemas.openxmlformats.org/officeDocument/2006/relationships/slide" Target="/ppt/slides/slide5.xml" Id="R3fadcada0aaa4892" /><Relationship Type="http://schemas.openxmlformats.org/officeDocument/2006/relationships/slide" Target="/ppt/slides/slide6.xml" Id="R438f95c0fe864177" /><Relationship Type="http://schemas.openxmlformats.org/officeDocument/2006/relationships/slide" Target="/ppt/slides/slide7.xml" Id="R04720c1f476147ab" /><Relationship Type="http://schemas.openxmlformats.org/officeDocument/2006/relationships/slide" Target="/ppt/slides/slide8.xml" Id="R10ae481a15af4e66" /><Relationship Type="http://schemas.openxmlformats.org/officeDocument/2006/relationships/slide" Target="/ppt/slides/slide9.xml" Id="R0a066188689c4e76" /><Relationship Type="http://schemas.openxmlformats.org/officeDocument/2006/relationships/slide" Target="/ppt/slides/slide10.xml" Id="R75091d4612ce4119" /><Relationship Type="http://schemas.openxmlformats.org/officeDocument/2006/relationships/slide" Target="/ppt/slides/slide11.xml" Id="R88169b78d72e4a1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70c7e07504c49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568e8f9692e4b3d" /><Relationship Type="http://schemas.openxmlformats.org/officeDocument/2006/relationships/notesMaster" Target="/ppt/notesMasters/notesMaster1.xml" Id="R6d9d7de9829d40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ff9861cb754afb" /><Relationship Type="http://schemas.openxmlformats.org/officeDocument/2006/relationships/notesMaster" Target="/ppt/notesMasters/notesMaster1.xml" Id="R0edabb22fa874a8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98f91a85e774116" /><Relationship Type="http://schemas.openxmlformats.org/officeDocument/2006/relationships/notesMaster" Target="/ppt/notesMasters/notesMaster1.xml" Id="R1f2cbec4b13a474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f3b9bc0171649f3" /><Relationship Type="http://schemas.openxmlformats.org/officeDocument/2006/relationships/notesMaster" Target="/ppt/notesMasters/notesMaster1.xml" Id="R8333dfd2e5ce4e5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a21b0af78242d0" /><Relationship Type="http://schemas.openxmlformats.org/officeDocument/2006/relationships/notesMaster" Target="/ppt/notesMasters/notesMaster1.xml" Id="Rf23330092df3479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378ce57a32c4fdd" /><Relationship Type="http://schemas.openxmlformats.org/officeDocument/2006/relationships/notesMaster" Target="/ppt/notesMasters/notesMaster1.xml" Id="Rbffd4a930ee2477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0361c702f45494b" /><Relationship Type="http://schemas.openxmlformats.org/officeDocument/2006/relationships/notesMaster" Target="/ppt/notesMasters/notesMaster1.xml" Id="Rc6568c6f7f7b4ab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838a99e98034ab3" /><Relationship Type="http://schemas.openxmlformats.org/officeDocument/2006/relationships/notesMaster" Target="/ppt/notesMasters/notesMaster1.xml" Id="R6f0eef4b1563490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e657d7873064bc8" /><Relationship Type="http://schemas.openxmlformats.org/officeDocument/2006/relationships/notesMaster" Target="/ppt/notesMasters/notesMaster1.xml" Id="Rbfda9e11cd5d403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29bfc976fa54568" /><Relationship Type="http://schemas.openxmlformats.org/officeDocument/2006/relationships/notesMaster" Target="/ppt/notesMasters/notesMaster1.xml" Id="R1bfc5852eacd4a7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6a019198e3c479d" /><Relationship Type="http://schemas.openxmlformats.org/officeDocument/2006/relationships/notesMaster" Target="/ppt/notesMasters/notesMaster1.xml" Id="Rabee8d44d17a4ff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5272cb7731426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f38edd405041f7" /><Relationship Type="http://schemas.openxmlformats.org/officeDocument/2006/relationships/slideLayout" Target="/ppt/slideLayouts/slideLayout1.xml" Id="R17aa541c64b64a2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aa541c64b64a2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780c7d9ddc4146" /><Relationship Type="http://schemas.openxmlformats.org/officeDocument/2006/relationships/image" Target="/ppt/media/image.png" Id="R35b90ff96d5a46c7" /><Relationship Type="http://schemas.openxmlformats.org/officeDocument/2006/relationships/notesSlide" Target="/ppt/notesSlides/notesSlide1.xml" Id="R6b0c498ce2a945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6683907d3a4826" /><Relationship Type="http://schemas.openxmlformats.org/officeDocument/2006/relationships/notesSlide" Target="/ppt/notesSlides/notesSlide2.xml" Id="R1cd6bebc211344e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ac35aef74a47f4" /><Relationship Type="http://schemas.openxmlformats.org/officeDocument/2006/relationships/notesSlide" Target="/ppt/notesSlides/notesSlide3.xml" Id="Rc02849a173f648e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f1ec0de0f7417d" /><Relationship Type="http://schemas.openxmlformats.org/officeDocument/2006/relationships/notesSlide" Target="/ppt/notesSlides/notesSlide4.xml" Id="Ra2157effcebc47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f2f7f38adc4049" /><Relationship Type="http://schemas.openxmlformats.org/officeDocument/2006/relationships/notesSlide" Target="/ppt/notesSlides/notesSlide5.xml" Id="R2d007747fd86498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7cfff6dd804534" /><Relationship Type="http://schemas.openxmlformats.org/officeDocument/2006/relationships/notesSlide" Target="/ppt/notesSlides/notesSlide6.xml" Id="R102ee19b2e3a4a7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f975c6fdd845bc" /><Relationship Type="http://schemas.openxmlformats.org/officeDocument/2006/relationships/notesSlide" Target="/ppt/notesSlides/notesSlide7.xml" Id="Rb7d64fa7875e4d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5471bdace4434f" /><Relationship Type="http://schemas.openxmlformats.org/officeDocument/2006/relationships/notesSlide" Target="/ppt/notesSlides/notesSlide8.xml" Id="R920f20e29fb64a9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e52cad01bf41ed" /><Relationship Type="http://schemas.openxmlformats.org/officeDocument/2006/relationships/notesSlide" Target="/ppt/notesSlides/notesSlide9.xml" Id="R4a43b79ccbc948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fd19a63d90438f" /><Relationship Type="http://schemas.openxmlformats.org/officeDocument/2006/relationships/notesSlide" Target="/ppt/notesSlides/notesSlide10.xml" Id="R9be6ca20b5624e8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9688898c0041ec" /><Relationship Type="http://schemas.openxmlformats.org/officeDocument/2006/relationships/notesSlide" Target="/ppt/notesSlides/notesSlide11.xml" Id="R554d0a22c1c94eb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BD525C-2449-4E20-A10B-98AA5E058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733F18-4521-403F-AF92-055308C41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F5F47D-AE51-458E-9328-C7BD8C167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Slide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682B61-38E9-40CC-B736-7FBA5CBD7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sneaker shop launches a new online drop for city runners.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3483D8-763E-4486-A574-3D945B896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1DE27A-A5C5-4F1D-849B-A4CD78EF6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C358E3-A484-4570-AB46-8663165E2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7984AC-674D-408C-BE7A-0E451E034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b90ff96d5a46c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461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8D52F7-5C5F-4A90-A93E-1A4B871DF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E4F4E8-8083-4401-AA17-D49A9EFC6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9BC49C-3BAB-45DE-835C-963729D27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2F8745-D7BF-4ABE-A1E3-E4F21135B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FB8763-4286-4310-BADE-8A001D93F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slide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10F3DC-593A-4DCD-B5BF-835F0F7BD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F91A20-549A-492D-81E3-571414E7F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3F4586-D254-40FD-BED7-388EC5ECF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Story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36BA1E-973F-4098-BE3B-43A13F53C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product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B42F75-1C17-4811-98CE-E1CCD7380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637D94-D63E-4137-BB00-8855299BF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F7A47D-78BD-407B-92A2-9AA788A46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69B6D6-D354-4ABD-B0E6-42334731B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customer path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88F2D4-763F-417D-BEEB-E2EEA0D1F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012E3B-2585-4166-8AF2-421BA42E4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EAE436-0D33-496D-9A79-3A000B5F3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8E346D-124A-460A-98A4-9D9513507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offer page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B43519-F4A2-4D1D-A227-FCA8FC607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CBB514-E846-4F34-89A4-255FF9881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FD86B9-5375-49AD-8057-4F2018D76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23A9AA-2695-4FC7-B64B-8D5C2423B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launch messages</a:t>
            </a:r>
          </a:p>
        </p:txBody>
      </p:sp>
    </p:spTree>
    <p:extLst>
      <p:ext uri="{BB962C8B-B14F-4D97-AF65-F5344CB8AC3E}">
        <p14:creationId xmlns:p14="http://schemas.microsoft.com/office/powerpoint/2010/main" val="149121048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CF0B2C-2362-46BE-9FCD-6B04799FA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ACB834-3D77-4D58-8300-62798C231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7EA5BD-1607-4580-93B0-C12116679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E4384A-5805-4358-A3B8-088A313DF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9FD0CD-52D8-4785-AD7B-6FA83E5E8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small launch into a clear online buying journey.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980934-EB1E-4B87-83BE-F6C24ABF2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4C927A-3055-4D14-B83F-433FF75D4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008457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3D1C40-7F70-44A2-A6EE-8242C997D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267461-0A0D-43F1-B862-A33E1299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203133-8DF9-4B58-B253-98C265B60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35B43F-DB5A-4AED-92D2-8E6879069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6B4B8B-827D-4DF1-98B5-67C482BB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e commerce slide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9C6370-DE3C-4E41-9991-F48114D71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CFD23C-7AE3-4B29-A87B-A1A6A441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7000FD-7930-404E-AD4B-A9C1875A5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4D9FC6-E16E-42FF-8B5A-EEAD90656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slide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CB14BE-0BB0-449C-97F7-A53C128C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DAA472-C9A4-4442-B47A-A5423D07C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708C4F-B1FD-4824-95BE-229190E6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9BC1FE-038E-4BB5-9507-5DEC70650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BA9C38-FCDD-4797-96B9-E42FABEDE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small launch into a clear online b…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A7C982-5975-4749-AEDC-92C5DC1DA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560BED-E7E5-4842-B19F-94615C98C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E69887-3581-4DBA-BA0E-AE7AC4C08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A0C9D1-7685-437E-83F5-4828B5225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DC467B-09CA-4EDA-B27C-32A21A627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F3BA2B-0393-4E88-B8C1-D7D3261A9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259359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3C7765-BCA0-4DF2-A22D-5A06ACD23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17E7EA-FBD4-423D-B76C-E3615109B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842388-9866-4B8E-8F4E-5AEBB64FE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8DE403-8937-4995-BD7E-1AC5D61F0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554BFB-6786-4BEF-8221-9193527B9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7C79A9-668E-4509-BD93-12E3A8A60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C06370-8433-4A51-B26F-00CE6DB46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349F9F-87F8-44FA-9C21-93170DF7F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B8B678-34C5-483D-967B-B49C02738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product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E271EF-928E-4546-8A29-9690945FF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C3F454-043E-4DAB-A79A-1D48D18B0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4EB7F0-FE44-4A23-B77F-59D065CC4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0A90E1-869B-47D6-A1E2-FB48AE902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customer path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5447A3-7FA0-4FE9-AB30-126D48A6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D4692D-8E40-4032-8CDF-4A848FB48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B0199B-5AF2-4146-BFA2-CFDC7BA3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F40880-743D-4680-9BC7-6BF34137F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the offer page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C16001-E7F3-4B1C-9F2D-13F6C0C8F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422989-8355-4ABD-89BC-B1318BE7C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FCFFB5-2550-44F4-8A96-D50A16799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CA4EAA-7CED-45FA-8E79-736B06ECB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launch messages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17E9F8-1AE1-4106-A05A-9DD1F0FC5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654233-84DD-4AA2-B3F7-ACD1A065E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80BDFD-FD85-4940-8589-2543EFE96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AD71B4-E7E0-4FA8-9027-A57C52000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67D533-804E-4EED-8D27-83FA570C7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996230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F300F4-77C1-4EC2-83B6-21635F603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A592CE-D0F7-4BB9-869B-4F7B14A6D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B3BBC6-CC9E-4BB3-AC06-2A9C549F4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3862E1-894F-472F-B14B-BFFB3660C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EE2FA0-BE27-4DFD-A629-4CA33C378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slide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A84416-F7F7-4487-9044-BD6CE01F5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31E7B1-17EA-453B-BDC7-4DC4E40D8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4D4268-7F53-45A7-91E8-DCDBE9DA1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7020D3-99DF-455E-9E2D-8C88A67D5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pages feel crowded and hard to scan.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82B851-2257-41E4-8B9D-FB666CFCB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427BDF-5E50-4700-AE90-3FACF232A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messages sound different across channels.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1BC7C4-F2EC-4488-85C2-46A323ED6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13F3CE-A987-487D-A81F-50EF1A252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Shoppers leave before finding the right size.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039B1C-6E84-458A-B393-1B8B96C55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561251-36A5-4FE2-AE6F-4C39F1834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F92A7E-6655-445A-8A35-4A9FB2838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F5293C-1A9B-4727-8D06-68EECF77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offer is easy to understand at a glance.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97FC26-2956-43F5-A0FA-DAB42FF4F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3D1991-A556-4B6F-BCDD-7F7BD603F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channel shares one consistent launch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83DFDA-DE2F-47B8-8A54-0B07827FD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31EDF5-3355-4FA9-A1BC-B10A13584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Shoppers move smoothly from browse to purchase.</a:t>
            </a:r>
          </a:p>
        </p:txBody>
      </p:sp>
    </p:spTree>
    <p:extLst>
      <p:ext uri="{BB962C8B-B14F-4D97-AF65-F5344CB8AC3E}">
        <p14:creationId xmlns:p14="http://schemas.microsoft.com/office/powerpoint/2010/main" val="8620309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083C98-A96A-46D4-9584-51B3CE334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1C708B-9A0C-4B4D-A4A6-ADFB79D8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5A3565-42CD-491B-B802-F5BCB0E26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121458-233C-41DA-AB65-60DF6FE14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009A95-424F-4EBC-ABA0-D4E961451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410300-9013-4C7B-8415-54258383D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924A6F-E407-47A2-8745-0149D5501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DDBE76-CA5C-4798-91E5-5DC2E1CD2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03954E-75FC-4E9F-9B7E-037E6C59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006D57-62BE-4D0B-843D-47BC29200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present products and guide shoppers to checkout.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DAEB4C-3D1D-4798-AAF7-AF588EF5A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601092-1438-4BA7-B2E3-8EE9ED9AE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4D794D-FE8C-48D4-BEBA-52053587A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9F933E-7822-48D4-8B5D-2ED7C58EC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53642E-3CDC-4972-8759-970960C65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messaging for email, social posts, and launch banners.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4AA8D4-09B9-4069-B2D5-E86BFFC79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9589C0-856B-4AC7-BBB2-632358E96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D30AA2-EAF6-4921-807E-36E08D760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228EE5-7F66-4484-9064-174E1D055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1E4511-6551-4366-A587-B5861CA23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talking points to answer questions and support the campaign.</a:t>
            </a:r>
          </a:p>
        </p:txBody>
      </p:sp>
    </p:spTree>
    <p:extLst>
      <p:ext uri="{BB962C8B-B14F-4D97-AF65-F5344CB8AC3E}">
        <p14:creationId xmlns:p14="http://schemas.microsoft.com/office/powerpoint/2010/main" val="10416592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2CA1F33-DDF0-4347-8A1D-73BFC7539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AB952E-0AB7-472D-BCDC-6C0417AD9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21AEB6-F689-44E4-B39C-3D66CFAD2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FC56CB-2B46-4B2E-8B73-16B40F5B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BC39EA-FD56-4165-8EDC-6A0E671D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6AAD58-54AF-4B30-87B1-981FEFBF2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073FA9-9845-46B8-86BA-68FB2B3E0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B237E9-08C1-4144-AE37-15DAB990D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3FCCF7-AAAD-40AA-9363-2A683480B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3B43F5-C2AF-4C72-BDAA-8FBFEF152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8023D2-F712-442A-8CF6-D2BCAFF1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1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product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011B1B-175F-4C15-ABF8-A6DB55626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4588CE-0FF7-4F6E-A82D-3EC3DEDBA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B9250D-5911-4358-A1E3-C7C2DB363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F8A615-926A-4644-BC65-7618ACC1E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8E41FA-57CA-4169-A6B2-2617EA04F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CE4851-FD59-406A-83C3-D8D4F5929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customer path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C87053-9F21-4BFB-9AD8-BD1226CC3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E35056-B1A6-4943-A686-75F6B3DEF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450671-89BA-4EBE-ADC4-8B5D942A8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24E656-F10E-4472-B92A-364FC677D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DA5C64-3E44-4313-A36B-CEE86A0DF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6E00AC-1C09-4BBA-9D2C-8B9C7928C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the offer page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C2A8F4-077F-47DA-B7FF-15DD75E1E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813DCC-9060-4442-827F-3AEF4A962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5A1853B-37C1-4B98-939D-1E54FA3E8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BA251FF-B437-4EA0-9C3E-7A5BBFB07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70BC65C-D777-4A9B-8267-DC3F4A480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8113CD9-2518-461E-9765-C1EE4BE53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launch messages</a:t>
            </a:r>
          </a:p>
        </p:txBody>
      </p:sp>
    </p:spTree>
    <p:extLst>
      <p:ext uri="{BB962C8B-B14F-4D97-AF65-F5344CB8AC3E}">
        <p14:creationId xmlns:p14="http://schemas.microsoft.com/office/powerpoint/2010/main" val="9326925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3F2045-4F83-46D2-86EC-BDEFA8BC9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429BFD-A74A-4E31-B8E6-3166EBF0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B2DFA4-53F4-48DD-A228-28AD052D4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F162B1-E72E-43DF-BB1B-6CA66C418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913DF4-B199-4652-9D40-85EE61B70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slide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F0B9EE-BEE7-46EB-A463-298BA53C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1F29D1-43A6-4E22-A83D-D894D4439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AFBCDD-B3B5-47B6-A75E-66AE0922D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sneaker shop present a new drop with a cleaner buying path?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7A2DFC-44A6-4EE8-86BE-8E4F96153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C772AE-1934-450E-9DE2-DFA30E770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807C88-E3FA-4789-A37F-2FE1082D0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38BCAB-E1B4-4CDA-9CC6-D44426933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customer path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D7058F-9C33-4FD6-B98E-B54356BD4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308EB5-D9E0-44A4-805A-2FE4430E2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41CB48-851E-4999-A25D-524BDEDAB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offer page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6E5EDB-708C-4E44-B3C5-1F9C08733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6AB83C-4283-4395-9A2F-A3E5C905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ECC4ED-B853-45BB-99B9-BE464192A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20435414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A921966-1DFB-42E4-B3F1-ECAC56778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204FEA-2081-4C5B-919B-8B5AF9038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8540F9-A813-4EBF-AA64-68B3E884F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F139ED-90C4-4A56-BC60-3AE7B61FB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B0D328-B674-40AB-80E7-C9C1B342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 commerce slide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F0956E-E30B-4B0B-BB53-D18DE7B33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58463E-A6C3-4A78-B86A-CDEEF6294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1A1872-6F60-437A-8A00-E95B822D3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485F9F-C36F-4283-A4A5-91E313D27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product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B760AF-FD6C-4889-B50B-C00DD61B1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0703F6-EB57-4BF6-BA26-0D86919FB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20CC5F-C6A3-46C7-8D02-A72DC42A7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DE9805-BCCF-4E28-8772-D02F72B38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3D04B3-C533-4B71-8F75-F5BBD3C74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customer path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E07052-E3EC-437A-BD13-D3EB1876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E787BD-4D88-4D39-99A1-FD3A0B5C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501975-3C6C-4C6F-8F1D-81C3885B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F22758-C66F-4928-A49C-494BC612E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A3F5DF-0CD6-4F7B-884E-F6D507AB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the offer page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974F6C-F57B-45B3-8037-8F7E35B7C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20437F-8EC3-489A-A0B3-AB0ABEC7F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5CB521-CC04-4329-9130-1A24E2BAC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00D10E-BB90-42C8-9698-F2CB1122F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63BCB3-6594-46C3-A90B-B250EFA75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ADA3C9-308E-4B12-B8C0-703C6D49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3890118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0D41F8-4192-43F5-952A-574E3AC41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8CEE7B-0773-4A66-A606-D77F0DE98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6A5B1E-9F8A-45D8-8F2B-9CD790727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launch simple, clear, and easy to shop.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FFC375-FF76-4388-890C-FA7155FFE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5983E7-FADD-4BD0-89C2-CEF7FF72B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ED2597-EFF3-4D37-9818-0D31A4985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E980DD-5935-4CF1-9400-4DC487CF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6040067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2026-10-01T20:52:32.2110000Z</dcterms:created>
  <dcterms:modified xsi:type="dcterms:W3CDTF">2026-10-01T20:52:32.2110000Z</dcterms:modified>
</coreProperties>
</file>