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aab99c0de845f1" /><Relationship Type="http://schemas.openxmlformats.org/officeDocument/2006/relationships/extended-properties" Target="/docProps/app.xml" Id="Rf58719032539404d" /><Relationship Type="http://schemas.openxmlformats.org/officeDocument/2006/relationships/officeDocument" Target="/ppt/presentation.xml" Id="R9d52ac22872148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6c0760a3754787"/>
  </p:sldMasterIdLst>
  <p:notesMasterIdLst>
    <p:notesMasterId xmlns:r="http://schemas.openxmlformats.org/officeDocument/2006/relationships" r:id="Re6ba549810064087"/>
  </p:notesMasterIdLst>
  <p:sldIdLst>
    <p:sldId xmlns:r="http://schemas.openxmlformats.org/officeDocument/2006/relationships" id="256" r:id="R4017ebf8238c45bf"/>
    <p:sldId xmlns:r="http://schemas.openxmlformats.org/officeDocument/2006/relationships" id="257" r:id="R06b164db3a834e05"/>
    <p:sldId xmlns:r="http://schemas.openxmlformats.org/officeDocument/2006/relationships" id="258" r:id="Re0e44b670e3745ac"/>
    <p:sldId xmlns:r="http://schemas.openxmlformats.org/officeDocument/2006/relationships" id="259" r:id="R998898fa83274e40"/>
    <p:sldId xmlns:r="http://schemas.openxmlformats.org/officeDocument/2006/relationships" id="260" r:id="R80b04e88baff46fc"/>
    <p:sldId xmlns:r="http://schemas.openxmlformats.org/officeDocument/2006/relationships" id="261" r:id="R9b08a390cdd24720"/>
    <p:sldId xmlns:r="http://schemas.openxmlformats.org/officeDocument/2006/relationships" id="262" r:id="R2123c40394a548cf"/>
    <p:sldId xmlns:r="http://schemas.openxmlformats.org/officeDocument/2006/relationships" id="263" r:id="Rb67a11fad64b4971"/>
    <p:sldId xmlns:r="http://schemas.openxmlformats.org/officeDocument/2006/relationships" id="264" r:id="R385ef424b0f74c7f"/>
    <p:sldId xmlns:r="http://schemas.openxmlformats.org/officeDocument/2006/relationships" id="265" r:id="R5c89ad7e1ec04a89"/>
    <p:sldId xmlns:r="http://schemas.openxmlformats.org/officeDocument/2006/relationships" id="266" r:id="R69c1db5baefa43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1b18b53c9248dc" /><Relationship Type="http://schemas.openxmlformats.org/officeDocument/2006/relationships/slideMaster" Target="/ppt/slideMasters/slideMaster1.xml" Id="Re26c0760a3754787" /><Relationship Type="http://schemas.openxmlformats.org/officeDocument/2006/relationships/notesMaster" Target="/ppt/notesMasters/notesMaster1.xml" Id="Re6ba549810064087" /><Relationship Type="http://schemas.openxmlformats.org/officeDocument/2006/relationships/presProps" Target="/ppt/presProps.xml" Id="Rada92cbaa01d4d3e" /><Relationship Type="http://schemas.openxmlformats.org/officeDocument/2006/relationships/tableStyles" Target="/ppt/tableStyles.xml" Id="R78e06488d0a045a6" /><Relationship Type="http://schemas.openxmlformats.org/officeDocument/2006/relationships/slide" Target="/ppt/slides/slide1.xml" Id="R4017ebf8238c45bf" /><Relationship Type="http://schemas.openxmlformats.org/officeDocument/2006/relationships/slide" Target="/ppt/slides/slide2.xml" Id="R06b164db3a834e05" /><Relationship Type="http://schemas.openxmlformats.org/officeDocument/2006/relationships/slide" Target="/ppt/slides/slide3.xml" Id="Re0e44b670e3745ac" /><Relationship Type="http://schemas.openxmlformats.org/officeDocument/2006/relationships/slide" Target="/ppt/slides/slide4.xml" Id="R998898fa83274e40" /><Relationship Type="http://schemas.openxmlformats.org/officeDocument/2006/relationships/slide" Target="/ppt/slides/slide5.xml" Id="R80b04e88baff46fc" /><Relationship Type="http://schemas.openxmlformats.org/officeDocument/2006/relationships/slide" Target="/ppt/slides/slide6.xml" Id="R9b08a390cdd24720" /><Relationship Type="http://schemas.openxmlformats.org/officeDocument/2006/relationships/slide" Target="/ppt/slides/slide7.xml" Id="R2123c40394a548cf" /><Relationship Type="http://schemas.openxmlformats.org/officeDocument/2006/relationships/slide" Target="/ppt/slides/slide8.xml" Id="Rb67a11fad64b4971" /><Relationship Type="http://schemas.openxmlformats.org/officeDocument/2006/relationships/slide" Target="/ppt/slides/slide9.xml" Id="R385ef424b0f74c7f" /><Relationship Type="http://schemas.openxmlformats.org/officeDocument/2006/relationships/slide" Target="/ppt/slides/slide10.xml" Id="R5c89ad7e1ec04a89" /><Relationship Type="http://schemas.openxmlformats.org/officeDocument/2006/relationships/slide" Target="/ppt/slides/slide11.xml" Id="R69c1db5baefa43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9a253903364f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c277bb88584217" /><Relationship Type="http://schemas.openxmlformats.org/officeDocument/2006/relationships/notesMaster" Target="/ppt/notesMasters/notesMaster1.xml" Id="Rd1b1c06892db43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5913fc9e9845da" /><Relationship Type="http://schemas.openxmlformats.org/officeDocument/2006/relationships/notesMaster" Target="/ppt/notesMasters/notesMaster1.xml" Id="R45f0a88923e040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75ef9927024cd3" /><Relationship Type="http://schemas.openxmlformats.org/officeDocument/2006/relationships/notesMaster" Target="/ppt/notesMasters/notesMaster1.xml" Id="Rb5b6a349310142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213cd23e8d4ab7" /><Relationship Type="http://schemas.openxmlformats.org/officeDocument/2006/relationships/notesMaster" Target="/ppt/notesMasters/notesMaster1.xml" Id="R0d312762825c43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2af8ceb9ff4989" /><Relationship Type="http://schemas.openxmlformats.org/officeDocument/2006/relationships/notesMaster" Target="/ppt/notesMasters/notesMaster1.xml" Id="R4613717bc4474f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444a62d50d481e" /><Relationship Type="http://schemas.openxmlformats.org/officeDocument/2006/relationships/notesMaster" Target="/ppt/notesMasters/notesMaster1.xml" Id="Rcc00d75095a84e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0ea8e786184c61" /><Relationship Type="http://schemas.openxmlformats.org/officeDocument/2006/relationships/notesMaster" Target="/ppt/notesMasters/notesMaster1.xml" Id="Ra1acdaf50f9244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eac6adca7e40fc" /><Relationship Type="http://schemas.openxmlformats.org/officeDocument/2006/relationships/notesMaster" Target="/ppt/notesMasters/notesMaster1.xml" Id="R39894402447849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e4c66f4e4f4ab5" /><Relationship Type="http://schemas.openxmlformats.org/officeDocument/2006/relationships/notesMaster" Target="/ppt/notesMasters/notesMaster1.xml" Id="Ra3a7f5f1ee1046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674e9b5bf44899" /><Relationship Type="http://schemas.openxmlformats.org/officeDocument/2006/relationships/notesMaster" Target="/ppt/notesMasters/notesMaster1.xml" Id="R2d3abc9474414d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b8e9ea403e4afd" /><Relationship Type="http://schemas.openxmlformats.org/officeDocument/2006/relationships/notesMaster" Target="/ppt/notesMasters/notesMaster1.xml" Id="R4a88c1fdda424f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76125f36704c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3ac63dfe714a2d" /><Relationship Type="http://schemas.openxmlformats.org/officeDocument/2006/relationships/slideLayout" Target="/ppt/slideLayouts/slideLayout1.xml" Id="R9182f6d600e748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82f6d600e748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db38a28924c7b" /><Relationship Type="http://schemas.openxmlformats.org/officeDocument/2006/relationships/image" Target="/ppt/media/image.png" Id="Re9a7c325cfa44aca" /><Relationship Type="http://schemas.openxmlformats.org/officeDocument/2006/relationships/notesSlide" Target="/ppt/notesSlides/notesSlide1.xml" Id="R855d6dddc4734a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9f3283f5e4624" /><Relationship Type="http://schemas.openxmlformats.org/officeDocument/2006/relationships/notesSlide" Target="/ppt/notesSlides/notesSlide2.xml" Id="Rc1bb8d0952774e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3027b52c94fdc" /><Relationship Type="http://schemas.openxmlformats.org/officeDocument/2006/relationships/notesSlide" Target="/ppt/notesSlides/notesSlide3.xml" Id="Rf6ce8b07e42649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9393048bd4df9" /><Relationship Type="http://schemas.openxmlformats.org/officeDocument/2006/relationships/notesSlide" Target="/ppt/notesSlides/notesSlide4.xml" Id="Rfeddd6801b0b47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dfeb13ea54c51" /><Relationship Type="http://schemas.openxmlformats.org/officeDocument/2006/relationships/notesSlide" Target="/ppt/notesSlides/notesSlide5.xml" Id="Re6c646470e334d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dc89826314e52" /><Relationship Type="http://schemas.openxmlformats.org/officeDocument/2006/relationships/notesSlide" Target="/ppt/notesSlides/notesSlide6.xml" Id="R51ab207b35f54c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cdda107d44b89" /><Relationship Type="http://schemas.openxmlformats.org/officeDocument/2006/relationships/notesSlide" Target="/ppt/notesSlides/notesSlide7.xml" Id="Rc23cf357753c45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9c76c82014ebe" /><Relationship Type="http://schemas.openxmlformats.org/officeDocument/2006/relationships/notesSlide" Target="/ppt/notesSlides/notesSlide8.xml" Id="R34f6c99d466242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79ebbb790f414e" /><Relationship Type="http://schemas.openxmlformats.org/officeDocument/2006/relationships/notesSlide" Target="/ppt/notesSlides/notesSlide9.xml" Id="Rd2d0d3655b3e416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82499a9824ff2" /><Relationship Type="http://schemas.openxmlformats.org/officeDocument/2006/relationships/notesSlide" Target="/ppt/notesSlides/notesSlide10.xml" Id="R268443b48b9f4b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1ee4ad7b64d61" /><Relationship Type="http://schemas.openxmlformats.org/officeDocument/2006/relationships/notesSlide" Target="/ppt/notesSlides/notesSlide11.xml" Id="Rfb8169d322434d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5817B9-7DAE-4D40-BD7C-E4F331E7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289E9-9EAF-42CB-9115-465897FC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AB72FE-79E0-45FA-A849-E21217BC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Early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C58BE-C1D6-443D-BF00-031DF5BF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week of playful counting, stories, and hands-on learning for preschoolers.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31252-66B0-4F98-83D1-0BDFB62D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7AE76-6ACF-431A-951C-09343169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69836-938C-4C78-839F-7A6342D8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8D2CB-07EB-4BEB-BDDA-788D517D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7c325cfa44ac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268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91C669-91BB-4551-AFC0-E622A773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B3E607-96F1-4CF0-BDB7-0A0778E8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3F32B-A6A4-4726-982E-04AE6CD5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08FCC3-2D9A-40AE-B531-D85B9A01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465B7-02C0-4B2E-B7FA-44F43142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899AE-CB32-4603-8587-92F72D07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2AA62-2662-4187-99BF-9B6F0F3A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78E20-5EEB-4C2B-BF87-9B1342E8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61567-53DA-4474-A1E3-386016F4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FDD75-DC4E-48B4-B220-50D30191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22382-D8C8-463D-A835-5B11B524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D32F16-79EC-40D1-A540-1EC358DC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Learning Goals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928079-5B51-4E08-8232-2DF6AC52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skill focus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863AD-A68D-4D2B-A5E1-BD6C476D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5B35A-809B-4A93-94C6-ADC077E5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7E6AF-377C-4B45-B5D3-264C4036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994C0-43E2-4373-9719-F2DF7BDC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Prepare activity stations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A7CEB2-91FC-41DF-96CF-E348DC4B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698A78-5A37-418B-B0ED-E69E8364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E87B9D-C961-4A52-8124-67887947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58816-1E33-4A59-9981-6C81D1A2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small-group play</a:t>
            </a:r>
          </a:p>
        </p:txBody>
      </p:sp>
    </p:spTree>
    <p:extLst>
      <p:ext uri="{BB962C8B-B14F-4D97-AF65-F5344CB8AC3E}">
        <p14:creationId xmlns:p14="http://schemas.microsoft.com/office/powerpoint/2010/main" val="1665349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8E339-8B64-4E22-BD82-8E6ADD06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E1798-7435-4981-A84A-C8C3282C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CE7A57-175A-40AF-A526-73D8E6A9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FD694-DBB8-47E0-94CB-833B5E7B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98B03-E88E-40EC-8519-3E446DF7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daily play into simple learning goals.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8A725-8683-4C70-8072-91B2FAC4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D3398-9FAC-48BA-866B-A7A746AF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382399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9EE83D-AC49-4101-9D07-38C51E83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78766-29BD-4AF9-9B28-879E3B76A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5BFFD-2FDF-4518-B7BE-5B720434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473E0-42B2-4968-9826-ADFD0F46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CE475-FC37-4710-8C5E-D9527BADE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early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929EF-132A-4E3C-9042-945480C7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B4901-ABE3-4D08-806E-7ACDC346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E2946E-2318-46F6-8F9E-51ACC3C2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63D03A-657C-49C4-AE62-A6A3E085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27191-A9A3-4578-AC8B-8DD3FBF6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819A2-1F37-4873-96E0-26B1B3A6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8F14A-0798-42C5-A20D-23987B6A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D14AE-D015-4AE8-9E4A-7B4D7A53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7E6B7-4D18-40E1-9A40-E65FAC30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daily play into simple learning goal…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BBDD60-AB1B-4571-AD1F-78371377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EDD6B-3795-46A3-8A5B-0BF26E05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74898A-E2C0-47DF-AE68-22ADA0F0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801D4-350A-416F-8BA8-EB1EEC2F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C55896-31DD-46C2-B4BE-8CC6182F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what stuck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1A808-5432-4C2F-91C5-00DF9D50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48567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BC1AEC-A474-486C-A1DE-F7740574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70C3A-EDF9-4FC2-AEC2-E9B3A236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F5C254-ED0E-41D5-B9F1-C416EDDC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592BA-78D5-43D8-A763-C4B87C34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4C4BC-59FE-4F58-876A-7548F42A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30EED-35D3-4372-B818-0EC01D8D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A8B0C-93C9-46FF-84AF-66989E6F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00ED1-DBEA-4713-986B-2A56ADBC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1D4FD3-1109-428D-9CC7-118569D0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F3D44-8D26-4195-8194-A0E4E93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BA9AD-E540-44AB-884D-B0E54E26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2F58B-4403-4797-870A-42BA6607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A2B28-7A83-4F45-A1E8-9ABAC500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skill focus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76EA6-1E90-4523-BEF9-EC489582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1FC5C-8A4C-47E2-8998-3B752CA9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8F3878-AC57-4ABC-A5B2-EB9F16F0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6E095-D31A-4505-86BC-B1F5C2AA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activity stations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BEAE95-794D-405B-BE51-31D84661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1C8CC-1DC8-4003-94F9-30C12B51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935AE2-D4C9-419F-9192-442F567C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CB148-2503-4794-8091-A06E9750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small-group play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19A0EE-ECFF-437B-A044-CE3388FB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5B2448-F7BE-45AE-BD14-0AAEEB65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85A116-8334-41C1-A7E3-39D070CB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F61D75-0651-4832-B49F-234CEF74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what stuck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AD1614-315D-46B4-81A7-869E0988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834862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CF2BEE-E031-4994-8373-8361E20D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65C629-084E-4736-8E77-79660ABF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196B3-553F-486C-A871-C2DADC86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473F0-9963-4D7B-8E81-1981DCD2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6A24E-BC72-437E-A7DC-050B6473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3895F-27D1-4F42-9C15-A2B29360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C346A-F40D-402C-8828-E604D195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79176A-64C0-44B4-AF61-FE430B9C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13E550-DA7E-4873-8363-8381E5D0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scattered across the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EB2BE7-5201-4B15-8537-9B319327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AF8C5-11F8-4D6F-A1EE-0F8C332D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Transitions take too long between tasks.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473FB7-8B39-4DB4-8065-10F29D81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38B25-C37E-487C-A5BB-50A0C3A3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Some children lose focus during group time.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B84ED7-78B0-47E1-B6D2-BE1E877E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CC340-8AAC-4A08-9106-8BDFAE6B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DFD06B-5DB8-4E36-B6D9-2770BF74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2ADDA-BE6C-4C22-951F-33F216DF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one clear skill.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260BE-FD4B-4806-859E-F8450868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EB4F30-59FF-42E7-864B-D99D1F632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day flows from one step to the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A85D89-8582-4376-B2F8-97848E98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8FF401-C756-48A6-9880-8A141600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Children stay engaged with hands-on choices.</a:t>
            </a:r>
          </a:p>
        </p:txBody>
      </p:sp>
    </p:spTree>
    <p:extLst>
      <p:ext uri="{BB962C8B-B14F-4D97-AF65-F5344CB8AC3E}">
        <p14:creationId xmlns:p14="http://schemas.microsoft.com/office/powerpoint/2010/main" val="2614283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EC90AD-28E7-4B1B-8073-AB64F5DD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8B829-0905-4FF5-A1F1-586BA34A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3FE9BC-4264-484E-ACF7-0782A92F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368E2-4B52-42C3-8789-25F233B6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D05D18-5068-46B6-B02F-A007BD67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92755-558B-4C64-8E23-83A8573B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7CB11-5661-4A12-ACA4-EB35B390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6208B7-28A4-4F66-B777-D8C35DBB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B91C30-AD51-487C-A45A-CEE0B66B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403A9E-EBCD-46CE-9395-C4905A2C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circle time, centers, and cleanup.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ABE9EB-F148-435C-AD09-C2F30C8A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DD2AC6-4470-4C79-B6AE-65F4AF3E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3C20D-977E-4B25-AB92-0578B0BE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94D3F-B26C-4AD7-A835-A46E745F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DAYCARE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A0783-75B7-48EE-AC53-D2E10236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activities that fit mixed ages and short attention spans.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D8B99-1C0A-4710-884F-309055A2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6C18E-973D-4988-ADDD-AEA768A2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548152-F1F8-4156-9903-3A9B9E30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07C07D-4836-48DB-AB3A-6F1B15A6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PARENT VOLUNTEER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CB9C5A-9862-4ABB-B674-2730FCF6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easy directions to support a classroom activity.</a:t>
            </a:r>
          </a:p>
        </p:txBody>
      </p:sp>
    </p:spTree>
    <p:extLst>
      <p:ext uri="{BB962C8B-B14F-4D97-AF65-F5344CB8AC3E}">
        <p14:creationId xmlns:p14="http://schemas.microsoft.com/office/powerpoint/2010/main" val="2828557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2DE776-B551-408C-A4D0-AD59594A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07557-F793-49DB-A0E3-7A143DD2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8A6E2-1D0C-45F7-AB57-4F3FA674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98330-26B7-451C-913A-FA22D508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26CA6-75EB-4475-A69D-D03B10CD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9CD1D-979B-46FD-86BE-56CD3B71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3CE50-4841-4419-8620-FC4B3916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726485-00EC-446D-A441-454719F1F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AAB3C1-8FC1-4342-ACB4-49A70376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8A8126-2585-49BF-BB34-CD1EBBCF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BDAA7-3F20-4FC6-9B27-3A2B91C8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weekly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EE73A7-E6B9-4305-97B7-C8F6A735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28D08B-1929-4B1D-AB1E-35EAA605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9729D4-41C4-4182-9349-C691E9A6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07E17B-7BAE-49DE-9C83-F3D44624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C93E9-0693-412D-860A-AF48D583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EA4C19-E00C-4881-AB6F-CCB25635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skill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47872-DF34-4D7F-8488-BDBBACE8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F8B637-35F4-46DE-977C-6F735378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63E22B-2EAC-4692-B01C-C68BA90C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FEF40-658F-4694-B5BB-C9B2301B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FF1EB0-BDF0-4B0F-AC79-444C41208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40529F-18F1-4A1C-B963-F9A446E3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activity stations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C384D2-459E-4404-90CE-EB6BF3FB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8C18AD-0E0A-41AB-A143-7B8DF109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3EE07F-002F-41FF-BFFB-FA1FAD13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B697D2-66DD-46B7-8FA1-A09945E8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BEA7C3-7B86-42CE-96B6-C764D71B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947865-5636-4CE5-9643-753F9372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small-group play</a:t>
            </a:r>
          </a:p>
        </p:txBody>
      </p:sp>
    </p:spTree>
    <p:extLst>
      <p:ext uri="{BB962C8B-B14F-4D97-AF65-F5344CB8AC3E}">
        <p14:creationId xmlns:p14="http://schemas.microsoft.com/office/powerpoint/2010/main" val="8103110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9E4310-C31C-43D7-AE23-F98158C1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DAF03-7263-498A-9D8E-EC5436EA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AE527-E070-47AA-AD5E-314985FD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18E8D-B2B8-462A-84BE-B34CDA61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98E0F-ECD1-4673-98B6-4012A0C2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D07E0-EDBA-4ED1-A483-932920A0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DF908-8A49-44E2-BF21-909AD8B7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419CF7-A586-4804-AA9C-9371D1BF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guide a full morning with counting, reading, and art?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6FC45-ABD6-4A72-9A4E-90CED882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03F624-F1F2-4583-8DB3-7B414B7E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CCC907-4EBB-4355-814F-D10A7694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B710FD-E11D-4C0D-89A4-2F5C436F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one skill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52CD7-0F54-4FD8-8D93-D3ECDC7B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30A5C3-FF02-44E2-9473-E90D97947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79111-E0FA-4CD0-8AC3-D449216F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activity stations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E5E1F0-2FFC-4351-B2E3-2574A26C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5BA433-9486-4734-962D-9769BAF1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1CE5A-9A12-4CD0-9DB9-45400308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what stuck</a:t>
            </a:r>
          </a:p>
        </p:txBody>
      </p:sp>
    </p:spTree>
    <p:extLst>
      <p:ext uri="{BB962C8B-B14F-4D97-AF65-F5344CB8AC3E}">
        <p14:creationId xmlns:p14="http://schemas.microsoft.com/office/powerpoint/2010/main" val="20791781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439D77-86F6-4AD9-B514-A6668299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8FF3D-C0E2-4586-AFCC-4357EC80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567A1-5A9A-47BC-BE38-F3E65D9B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4589D-E08A-468C-BA65-EE11202D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B02E0-0870-4414-BE34-85224648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7A381-7B0B-42DE-996B-D3C204B9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0B8510-009A-4280-8528-0ABD1E9B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FA74B-B035-4DC7-B263-C4B7D38D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B6B64B-73CA-4A4D-9DFD-CE67E08D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E243BB-974D-4345-BF4E-4FD7C75D4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FE532-6003-4A57-87FF-D96E7836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0934C-611A-4961-AA3F-C306D4EB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30B120-7AA3-4D76-873B-75E34BB0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397DFE-15F5-465D-8BB2-9C2B6AC6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skill focus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9D61B2-A9B1-47F6-B2E9-D3216DCCE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C2791-E6F7-4271-9689-821515E0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850E5E-F7BB-49FB-B6A4-0F85A2AA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9AC72-EA51-4CBF-B984-E0E441D3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03F214-8386-4596-A06A-3CF0144B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activity stations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0E11D2-805F-487E-80C3-1D2F52D1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E1AC4-DD54-4731-8169-832DA03B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20CE05-98E5-4009-A465-80C4C602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EE8DC8-22D8-46C5-A8EC-C4D9B3F4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744D39-BDB7-46A1-A35B-DFCB0CAA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what stuck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518465-545A-4212-ADC7-9191E502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517494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0A245-D3A9-4D32-908F-76364229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3912F-029F-444C-854F-945B953D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8B1C2-2C39-489C-AD9E-005D4B25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learning playful and organized.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CCCE0-4F73-4C69-81FD-3A59502D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6A085-FB0C-431B-8305-E83BBB9C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437E9-03A9-4534-8EA7-20391D93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A4DE47-4E5D-4DDC-B9B3-8B5678FAC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83992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2026-10-01T10:38:17.4430000Z</dcterms:created>
  <dcterms:modified xsi:type="dcterms:W3CDTF">2026-10-01T10:38:17.4430000Z</dcterms:modified>
</coreProperties>
</file>