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5557818a404b1a" /><Relationship Type="http://schemas.openxmlformats.org/officeDocument/2006/relationships/extended-properties" Target="/docProps/app.xml" Id="Rdec91563d12b4426" /><Relationship Type="http://schemas.openxmlformats.org/officeDocument/2006/relationships/officeDocument" Target="/ppt/presentation.xml" Id="R98bfa23e516a452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f10d76244e4d8f"/>
  </p:sldMasterIdLst>
  <p:notesMasterIdLst>
    <p:notesMasterId xmlns:r="http://schemas.openxmlformats.org/officeDocument/2006/relationships" r:id="R00e2c335cff047f2"/>
  </p:notesMasterIdLst>
  <p:sldIdLst>
    <p:sldId xmlns:r="http://schemas.openxmlformats.org/officeDocument/2006/relationships" id="256" r:id="R796a121f7694413a"/>
    <p:sldId xmlns:r="http://schemas.openxmlformats.org/officeDocument/2006/relationships" id="257" r:id="Rbbb253d1f93b42dc"/>
    <p:sldId xmlns:r="http://schemas.openxmlformats.org/officeDocument/2006/relationships" id="258" r:id="R408aa60be4fa4124"/>
    <p:sldId xmlns:r="http://schemas.openxmlformats.org/officeDocument/2006/relationships" id="259" r:id="Rb1ece962e79244a4"/>
    <p:sldId xmlns:r="http://schemas.openxmlformats.org/officeDocument/2006/relationships" id="260" r:id="R7fe81dac68744b43"/>
    <p:sldId xmlns:r="http://schemas.openxmlformats.org/officeDocument/2006/relationships" id="261" r:id="Rde2376489c65491d"/>
    <p:sldId xmlns:r="http://schemas.openxmlformats.org/officeDocument/2006/relationships" id="262" r:id="R685cbbb4d145494d"/>
    <p:sldId xmlns:r="http://schemas.openxmlformats.org/officeDocument/2006/relationships" id="263" r:id="R48cad265d36f46dd"/>
    <p:sldId xmlns:r="http://schemas.openxmlformats.org/officeDocument/2006/relationships" id="264" r:id="Re1238b51c8ca4d7e"/>
    <p:sldId xmlns:r="http://schemas.openxmlformats.org/officeDocument/2006/relationships" id="265" r:id="R26a16bd102584826"/>
    <p:sldId xmlns:r="http://schemas.openxmlformats.org/officeDocument/2006/relationships" id="266" r:id="R9409bf753fcb480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d1d24c59c694fce" /><Relationship Type="http://schemas.openxmlformats.org/officeDocument/2006/relationships/slideMaster" Target="/ppt/slideMasters/slideMaster1.xml" Id="Rdcf10d76244e4d8f" /><Relationship Type="http://schemas.openxmlformats.org/officeDocument/2006/relationships/notesMaster" Target="/ppt/notesMasters/notesMaster1.xml" Id="R00e2c335cff047f2" /><Relationship Type="http://schemas.openxmlformats.org/officeDocument/2006/relationships/presProps" Target="/ppt/presProps.xml" Id="R86e1329c3d9c450d" /><Relationship Type="http://schemas.openxmlformats.org/officeDocument/2006/relationships/tableStyles" Target="/ppt/tableStyles.xml" Id="Rce33d745660b41e8" /><Relationship Type="http://schemas.openxmlformats.org/officeDocument/2006/relationships/slide" Target="/ppt/slides/slide1.xml" Id="R796a121f7694413a" /><Relationship Type="http://schemas.openxmlformats.org/officeDocument/2006/relationships/slide" Target="/ppt/slides/slide2.xml" Id="Rbbb253d1f93b42dc" /><Relationship Type="http://schemas.openxmlformats.org/officeDocument/2006/relationships/slide" Target="/ppt/slides/slide3.xml" Id="R408aa60be4fa4124" /><Relationship Type="http://schemas.openxmlformats.org/officeDocument/2006/relationships/slide" Target="/ppt/slides/slide4.xml" Id="Rb1ece962e79244a4" /><Relationship Type="http://schemas.openxmlformats.org/officeDocument/2006/relationships/slide" Target="/ppt/slides/slide5.xml" Id="R7fe81dac68744b43" /><Relationship Type="http://schemas.openxmlformats.org/officeDocument/2006/relationships/slide" Target="/ppt/slides/slide6.xml" Id="Rde2376489c65491d" /><Relationship Type="http://schemas.openxmlformats.org/officeDocument/2006/relationships/slide" Target="/ppt/slides/slide7.xml" Id="R685cbbb4d145494d" /><Relationship Type="http://schemas.openxmlformats.org/officeDocument/2006/relationships/slide" Target="/ppt/slides/slide8.xml" Id="R48cad265d36f46dd" /><Relationship Type="http://schemas.openxmlformats.org/officeDocument/2006/relationships/slide" Target="/ppt/slides/slide9.xml" Id="Re1238b51c8ca4d7e" /><Relationship Type="http://schemas.openxmlformats.org/officeDocument/2006/relationships/slide" Target="/ppt/slides/slide10.xml" Id="R26a16bd102584826" /><Relationship Type="http://schemas.openxmlformats.org/officeDocument/2006/relationships/slide" Target="/ppt/slides/slide11.xml" Id="R9409bf753fcb48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f596a578804ee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36e59dee4d4b6e" /><Relationship Type="http://schemas.openxmlformats.org/officeDocument/2006/relationships/notesMaster" Target="/ppt/notesMasters/notesMaster1.xml" Id="R1dabf0706ead4d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52a8a3aa2e451e" /><Relationship Type="http://schemas.openxmlformats.org/officeDocument/2006/relationships/notesMaster" Target="/ppt/notesMasters/notesMaster1.xml" Id="Rd4328cc4e902413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108916d7154c86" /><Relationship Type="http://schemas.openxmlformats.org/officeDocument/2006/relationships/notesMaster" Target="/ppt/notesMasters/notesMaster1.xml" Id="R9f19933b164741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868644e5b04829" /><Relationship Type="http://schemas.openxmlformats.org/officeDocument/2006/relationships/notesMaster" Target="/ppt/notesMasters/notesMaster1.xml" Id="R602dfbea070445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757f835d652490f" /><Relationship Type="http://schemas.openxmlformats.org/officeDocument/2006/relationships/notesMaster" Target="/ppt/notesMasters/notesMaster1.xml" Id="Rb944fa52e0eb42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6e50302059842a3" /><Relationship Type="http://schemas.openxmlformats.org/officeDocument/2006/relationships/notesMaster" Target="/ppt/notesMasters/notesMaster1.xml" Id="R21bbc673c39b4e0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cfef199fc143e8" /><Relationship Type="http://schemas.openxmlformats.org/officeDocument/2006/relationships/notesMaster" Target="/ppt/notesMasters/notesMaster1.xml" Id="R11a8820943cd4b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7b0b9ebc45457d" /><Relationship Type="http://schemas.openxmlformats.org/officeDocument/2006/relationships/notesMaster" Target="/ppt/notesMasters/notesMaster1.xml" Id="R92b2fc53e4a943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fb9c4cada74666" /><Relationship Type="http://schemas.openxmlformats.org/officeDocument/2006/relationships/notesMaster" Target="/ppt/notesMasters/notesMaster1.xml" Id="R92a3581f3c2441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b9343e484574d7e" /><Relationship Type="http://schemas.openxmlformats.org/officeDocument/2006/relationships/notesMaster" Target="/ppt/notesMasters/notesMaster1.xml" Id="Rc63e737e7a7840a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e7c5f9a2afb434f" /><Relationship Type="http://schemas.openxmlformats.org/officeDocument/2006/relationships/notesMaster" Target="/ppt/notesMasters/notesMaster1.xml" Id="Rdb24b76f5d9b4ec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9c3491dc3a488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ede21658e64edd" /><Relationship Type="http://schemas.openxmlformats.org/officeDocument/2006/relationships/slideLayout" Target="/ppt/slideLayouts/slideLayout1.xml" Id="Ra0205fc821be422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205fc821be422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e788322054bab" /><Relationship Type="http://schemas.openxmlformats.org/officeDocument/2006/relationships/image" Target="/ppt/media/image.png" Id="R0f5a9bdd25004ff7" /><Relationship Type="http://schemas.openxmlformats.org/officeDocument/2006/relationships/notesSlide" Target="/ppt/notesSlides/notesSlide1.xml" Id="Rc773e064eaa441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26e842c94b495b" /><Relationship Type="http://schemas.openxmlformats.org/officeDocument/2006/relationships/notesSlide" Target="/ppt/notesSlides/notesSlide2.xml" Id="R4427e63e3378431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0e39bd19fe4b7a" /><Relationship Type="http://schemas.openxmlformats.org/officeDocument/2006/relationships/notesSlide" Target="/ppt/notesSlides/notesSlide3.xml" Id="Rc735bc9f49ab4d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471b06785b4498" /><Relationship Type="http://schemas.openxmlformats.org/officeDocument/2006/relationships/notesSlide" Target="/ppt/notesSlides/notesSlide4.xml" Id="Re80a06998b4247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472932e3e147fb" /><Relationship Type="http://schemas.openxmlformats.org/officeDocument/2006/relationships/notesSlide" Target="/ppt/notesSlides/notesSlide5.xml" Id="Rc3cd12d981704da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568454a65f42b3" /><Relationship Type="http://schemas.openxmlformats.org/officeDocument/2006/relationships/notesSlide" Target="/ppt/notesSlides/notesSlide6.xml" Id="R0509f5ffc54f462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bf293918e9462b" /><Relationship Type="http://schemas.openxmlformats.org/officeDocument/2006/relationships/notesSlide" Target="/ppt/notesSlides/notesSlide7.xml" Id="R1eaf242f77e741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2c14d46cc4848" /><Relationship Type="http://schemas.openxmlformats.org/officeDocument/2006/relationships/notesSlide" Target="/ppt/notesSlides/notesSlide8.xml" Id="R8c3127cfeaf644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4cfe84b3f74267" /><Relationship Type="http://schemas.openxmlformats.org/officeDocument/2006/relationships/notesSlide" Target="/ppt/notesSlides/notesSlide9.xml" Id="Rcdae9b2d904247c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0bd260750d4530" /><Relationship Type="http://schemas.openxmlformats.org/officeDocument/2006/relationships/notesSlide" Target="/ppt/notesSlides/notesSlide10.xml" Id="R7104dd61c61b4c5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d132b508024865" /><Relationship Type="http://schemas.openxmlformats.org/officeDocument/2006/relationships/notesSlide" Target="/ppt/notesSlides/notesSlide11.xml" Id="Ra0c1c459bd5a4f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0E2883-7C30-4BFB-9791-CADE5DE4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14A64F-55D6-4690-9D0C-59236404B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503E2B-2C9D-47B5-AF9A-97E2FB18F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Early Presentation Reel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82D9FE-32AA-4846-BD07-AA4C5932B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founder shares a rough-cut reel to test the story before the investor meeting.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9DFDB-A0FB-4EEA-A573-7A58EBA22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316CF2-828F-48D3-9099-F4C24D29E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00F5AA-AAB5-4BF6-A9D2-9E0873091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9EA07C-7192-4048-BE36-56CF9E7A7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5a9bdd25004ff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6589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D0AFFA-3E34-484F-A402-09F2806E4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0C53AD-67B6-4967-8403-E44DC7A8E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8FF239-CA41-4D72-8B73-34F0C67D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E1A681-B50C-4F22-820B-7F7CD2C92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CA7DB6-7754-4DE6-8CF5-5A710DE4B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presentation reel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709360-63F1-4F0A-B1BC-B142A0B1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38393F-D7BD-4326-9583-53A70A4D4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C1CFE9-DF23-41A2-81D0-6A189952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6F2500-CAC8-440D-A1BC-E0726820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11841A-0F37-47D2-B9BE-FE9C85B97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64476A-E768-48DF-A103-794842766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9EB10D-8EE2-4107-A024-A5280BA0C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Reel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4E514D-3243-43AB-B429-DF3E1D09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to 60 seconds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E74231-4AA4-4DD7-B6E9-D95EC381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E5C518-20C9-4B75-9382-A4796C513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8EE100-925E-4185-BC30-12E57711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Feedback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CA6A11-5CC1-4CDD-93DD-73F707A38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01C6C3-AED8-4017-913E-4BF0404D9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913CF1-BAD5-4892-ADC4-571E5D60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0EEBAE-B627-442A-9017-ADD9DC404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Cut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4980BF-FD24-4944-BF26-97A418055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with reviewers</a:t>
            </a:r>
          </a:p>
        </p:txBody>
      </p:sp>
    </p:spTree>
    <p:extLst>
      <p:ext uri="{BB962C8B-B14F-4D97-AF65-F5344CB8AC3E}">
        <p14:creationId xmlns:p14="http://schemas.microsoft.com/office/powerpoint/2010/main" val="8534292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E1152D-0FB6-4907-96F1-7B30F31CD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0D3CFD-DE3E-4030-A3D0-80B9D89F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C29E64-F5C9-4B7A-A5D6-842B3376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F25639-A07C-4227-A6D9-A03E3406E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F187FD-9E3A-43BE-AAF3-D688A0504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a short reel to sharpen the pitch and gather early feedback.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58E063-9C1A-4BE8-81DE-7459C2F5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9375FD-C341-447C-94EB-AE8F50506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461473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2789C2-3078-425B-88EF-F346BBA65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ECEE9C-4637-4E89-81AB-5331D1A3C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A8456C-42C8-4A4E-8D27-23895BCA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7234F8-CC98-44C3-8E65-C4188856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576DC2-AD6F-4B92-BE95-F209A9EB9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early presentation reel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1405A0-9329-4BF5-9C24-7BF6DF4DE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0D4537-19D7-461E-A7D6-2A17965B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F9FDAD-00C4-4FA8-B681-46F25EA41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37EA7C-13BB-42DD-A5A7-BAADC998D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presentation reel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2D6746-B94C-469F-9165-DAE8BC518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A524AA-B28A-474D-B633-90F9F2158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D442CE-671B-4BC4-BCE2-250C4C843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E9B3F1-4290-4436-A737-51817E48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0B99A0-A39D-43F6-AE43-D41EBB948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 short reel to sharpen the pitch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0302D9-E97C-47D5-8A8E-269397A0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561B37-C169-4B6E-A9EA-24F2D177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A4E586-AFB6-45DD-ABA3-CD4CDEE0A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E6C66F-1B88-46DC-B0D8-6E6462EA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153400-A2B5-4187-8B3C-C697BB7DA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Revise the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9F92B4-953A-48FC-BF3B-FB53BCA7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70232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FC13B8-47DA-4FA5-B6D8-6CC280BE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A882A5-6ACB-4E8C-9DCB-6FBCFA72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D98CAF-CA77-4C3E-9288-48E0499F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F1A6E1-925A-4BEA-8E53-ED17CE2D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A5903A-BD25-440A-BA88-E4A2B097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4A7E2-FBCC-4489-8D39-3BFD50F13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A3C701-D473-481E-B644-19B773BC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A008E7-99F1-4C71-ADD3-FA8AE7E4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212DCB-482F-4E23-84FD-943F5AD33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80C294-D40C-4202-BBAB-ADA95B42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3EE4D5-F7A1-4BBB-93E2-109191056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CCD7FF-E0C6-4614-A35C-367A47056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CA18D1-F597-42A7-B3C2-03891E5D8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to 60 seconds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4E213F-BEBB-49DD-BB7E-C19171589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F97791-AD62-4993-A16A-7FB07111B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CA4E1A-7559-4042-82DD-8FE2AD2A8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3B1CA1-C4A9-452F-8864-CBA5258D5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501411-2B52-4EFC-8B10-F85941EB6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595E16-45B3-45D1-8080-B4578F2B6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D525B1-4557-4976-AB98-3A2E8DF3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BF252F-1E90-4018-A103-79494C58A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with reviewers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E54898-F6AE-4D40-8A1D-4CCCD9D7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8396BC-97BD-4B7F-9CFA-6431C6F75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D5854C-AB87-405D-9419-AF01D3CAF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694690-B11F-4323-B9B8-590A8F48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Revise the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97EC86-2DA0-4CE1-BCE0-E386FA346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888767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13FE60-7B7E-4091-A8E9-A280BB84D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9798C6-19CD-4FEC-8E70-C0A1998B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DADA0B-2C30-49C7-98B1-32BF4399C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635CCE-A3A9-4D5A-96A7-E0915059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6FD4EA-C86E-459F-A373-DF9FC35BA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presentation reel: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A0C220-4968-4BA3-833F-77C3E849A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6F3D7-75F4-4E82-848B-A0DA02CA3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1F5F0B-0EC1-4816-963A-E0EBAC82F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23864D-EA18-4FC7-B11A-0B0E91A66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Clips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497DAF-674F-44E2-9B15-CFF5D9403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7B717A-255B-471B-9199-7142262CA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main message is buried in extra footage.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E68C23-77A5-4940-9BBA-DE931F35D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EDFB5C-BC25-4E2D-984C-365164CDB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Reviewers keep asking what the reel is trying to show.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023F9A-CEC6-4C8E-A3F7-F93F8152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FFE0C4-84C6-4C3D-ACFC-7BDAA8E2E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DFFB26-4886-41CB-9DC1-71225DD8B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8238E6-E559-48E1-883D-AC470E40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product to proof.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838399-121B-4FED-BC13-32A004E2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C2198A-F211-4D96-B37A-94D73AF50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clear takeaway.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1BCB7B-D3BC-477E-AB43-05000564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C16B2F-428A-44D0-8DA9-6F1BB05EB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is easier to collect and apply.</a:t>
            </a:r>
          </a:p>
        </p:txBody>
      </p:sp>
    </p:spTree>
    <p:extLst>
      <p:ext uri="{BB962C8B-B14F-4D97-AF65-F5344CB8AC3E}">
        <p14:creationId xmlns:p14="http://schemas.microsoft.com/office/powerpoint/2010/main" val="15702214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2CE5E1-2237-4BA2-85AD-AA86CA566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9A0C00-3CBB-4D45-AE9F-BF939AEFA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B17C43-3F66-48B4-8D49-C02FCA702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961C4C-F2B8-42F8-B42B-703890EA8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EF4BE6-F13B-4A7D-B555-8D9096596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DD1160-085D-4488-9430-EBDC02F13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7DACD9-CD09-4D75-9FAE-C169167B6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86A8B9-EA89-4740-95D5-B78B0B6CB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AD40F6-BBB0-46EB-A162-E61816F47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09B822-943C-4C8C-88A1-B9440D457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show the product story before a live pitch.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5BBCD1-71BA-4990-A8F4-92A218324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D0054C-0F1D-43B0-BA66-5FED845E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0C94F4-4D4B-4149-B88F-348CBA1C0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8D889E-20D0-434D-A6FD-7B4ED62CB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B0B705-36FD-4B5A-AEFD-1663FA0D6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framework for assembling a rough reel from raw clips.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1F1290-B9BB-4254-B7FA-DFA21F16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8BB081-D87D-47E1-A07A-4365AA6C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AED8D0-3AD3-45BC-B89D-23F7B5B3E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8DCC2A-C237-4756-8883-55438097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ADVISORS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2EE052-5D3F-4C8A-87B6-7B855159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review format to give focused early feedback.</a:t>
            </a:r>
          </a:p>
        </p:txBody>
      </p:sp>
    </p:spTree>
    <p:extLst>
      <p:ext uri="{BB962C8B-B14F-4D97-AF65-F5344CB8AC3E}">
        <p14:creationId xmlns:p14="http://schemas.microsoft.com/office/powerpoint/2010/main" val="2479445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8782B64-DB98-4B87-AD56-B885F922D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1A27E3-655C-40D9-B433-383FF24D9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0351C5-6D92-4B76-9D25-EB880540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759AD4-F5B9-4CFF-9490-384639F8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A4CEAB-0DA4-4DAB-92AF-34A7ACDD5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2C3BE0-75D2-4161-BD60-1A33C0CEE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784812-6F71-45D5-B81A-C12E13DF0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F18468-2A90-4D04-93AB-B22344FA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6A8BE6-4A61-45CC-A4AE-6C88949F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03C0EB-89BE-453D-81C1-57CBCE7F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A0BAF0-A5F3-45F9-98B2-DC01D0D8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moments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A1D18E-5BE3-400D-8BCF-DC60747F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9D4164-7E9B-428B-83F5-2A28EE33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EC3028-4458-47C2-829B-DAAC23B26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FCF102-0F5E-4588-8BDB-20B8C84C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E442B2-1ADF-447E-A1FA-D4D9D3F6D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143CF1-55BB-42EA-9B08-9DDBEA710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to 60 seconds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F0C3F3-A631-4AB1-A598-9CCC46C50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40D30F-0FC0-4BDD-A7E5-998E93A4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6B79E3-7FEA-4A64-90FF-43BE2A60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0546C8-DE26-4564-85AE-69320A942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A817A6-A9FC-49D8-8A69-1F9D30A2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494A7E-3BD1-44C9-BB03-E37E1043D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F6FE4B8-282E-415B-8F42-577DD8F02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7A507F5-970E-48C1-83AA-156EA2BDC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446827-D837-48A5-94B9-224490A73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18DA1F9-AB42-4C38-9FD9-68292A490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378DCF2-27B6-45D8-B7F9-28934CCCA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EF19EF8-4A09-4FC4-AEA1-E92E5DD1D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with reviewers</a:t>
            </a:r>
          </a:p>
        </p:txBody>
      </p:sp>
    </p:spTree>
    <p:extLst>
      <p:ext uri="{BB962C8B-B14F-4D97-AF65-F5344CB8AC3E}">
        <p14:creationId xmlns:p14="http://schemas.microsoft.com/office/powerpoint/2010/main" val="17456218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06FFBF-17C5-45A8-900D-1DECBF6CA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08DA68-571C-4536-B012-FECA1C4E7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E71A3C-FD57-4406-B7CE-444FCC181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E136A8-8863-4DA0-97C4-82C516B4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24BB77-3EB0-4D4B-9821-297AB12B0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presentation reel: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80AA24-0F27-4868-87FA-0DD3A1EC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1E2D9E-A7CA-4F0A-9041-6C3FC160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02FD75-EB20-4B96-8B0E-A6278F73E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messy product reel into a clear story for her first investor review?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9856B4-AFCD-4355-BA7D-98B8CAE5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F95AA5-EEB4-4A25-9B50-61ED3F16B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0D5FA8-8933-4761-95DC-BAEE3635C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78F995-11BD-4073-839E-12A8FB76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to 60 seconds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C019B8-FBC4-43BA-9A15-CB3E9364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27B8BD-9D58-45D5-8C9F-7C329361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98E287-9405-4032-B8FC-CB61250F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65BC94-2ACF-4EB5-9C0B-D05C2E597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30D264-BD2F-4480-BC8F-E2F7F409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7B3F72-6D89-4F21-8C55-8157D2DA0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Revise the cut</a:t>
            </a:r>
          </a:p>
        </p:txBody>
      </p:sp>
    </p:spTree>
    <p:extLst>
      <p:ext uri="{BB962C8B-B14F-4D97-AF65-F5344CB8AC3E}">
        <p14:creationId xmlns:p14="http://schemas.microsoft.com/office/powerpoint/2010/main" val="4284172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5CC1DA4-A736-4807-9B4E-A75CD210E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F4F48A-1E76-4371-9C5E-DEF4750D5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EC1283-2DF8-4921-B96D-7D83A7CB6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A0B8A3-5564-4DCD-A8C7-DE1F1D7B9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1DA971-E3CD-4CD7-8F53-6F1B6EDC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early presentation reel: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744B1C-6A12-4976-A750-E7948EA8E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C6E2A7-5801-4E00-8011-8DDD0B7FB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0F0D87-741A-460D-AAAA-5EC7CAF6A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2D5C24-CBF5-407F-B9D3-00F8E50A3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moments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3EAB49-F87B-497D-ABD5-551E607D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7E2F02-9D72-4758-8FC0-44CA50587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61CD7E-1DFA-4BE3-8F5D-87F8C7B11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3BD804-9E92-4240-89C8-CB59AB50F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C17E16-E8C9-4369-8B4D-1EF85020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to 60 seconds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095D48-2263-43D2-B5E6-A3E603AC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245FBA-E40B-4016-A200-23CE96873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9072CD-264B-4CB6-9947-C036243A5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1D6559-1BAD-4C81-B207-96C94571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5DBDB6-B622-40B1-BB02-267E55185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simple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952410-8EFC-40C7-B1D2-69F4D4D60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66BA2F-50C1-4391-A5F9-F4EA9D0C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B68808-CA9A-41D7-B7AC-1D6A5223B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ACA084-9FAA-433B-9A88-E58E8EE6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D1C933-79C2-473D-A6AC-CAFD4D55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Revise the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C3EB09-CC11-4851-A2E6-882AA41D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309511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9151A4-FF22-4443-98AD-715A7766A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B6E52F-ADE1-462D-86E5-2F22BFA56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32C324-6596-4135-91D8-11E87BA35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tighter reel makes the first impression easier to trust.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F5E522-2E66-4761-A14A-03D63523E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AC3D29-8802-4E9B-B1CC-4CB53B48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305283-6F03-4D78-8D81-58DFEA20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A60021-CAFC-4BD4-A69B-7CB0515A5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511494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2026-10-01T08:54:39.8050000Z</dcterms:created>
  <dcterms:modified xsi:type="dcterms:W3CDTF">2026-10-01T08:54:39.8050000Z</dcterms:modified>
</coreProperties>
</file>