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5da132d4b3f4c6d" /><Relationship Type="http://schemas.openxmlformats.org/officeDocument/2006/relationships/extended-properties" Target="/docProps/app.xml" Id="Ra1360a5d1b484772" /><Relationship Type="http://schemas.openxmlformats.org/officeDocument/2006/relationships/officeDocument" Target="/ppt/presentation.xml" Id="R5756121ff59f46e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c19a4b96b0b4a53"/>
  </p:sldMasterIdLst>
  <p:notesMasterIdLst>
    <p:notesMasterId xmlns:r="http://schemas.openxmlformats.org/officeDocument/2006/relationships" r:id="R11a71e05e12d4dd8"/>
  </p:notesMasterIdLst>
  <p:sldIdLst>
    <p:sldId xmlns:r="http://schemas.openxmlformats.org/officeDocument/2006/relationships" id="256" r:id="R12f68a6e96fe4e3a"/>
    <p:sldId xmlns:r="http://schemas.openxmlformats.org/officeDocument/2006/relationships" id="257" r:id="R50d37e94ad504f24"/>
    <p:sldId xmlns:r="http://schemas.openxmlformats.org/officeDocument/2006/relationships" id="258" r:id="Rc3c27eecd56d48dd"/>
    <p:sldId xmlns:r="http://schemas.openxmlformats.org/officeDocument/2006/relationships" id="259" r:id="R1a6834ce0e9e4c15"/>
    <p:sldId xmlns:r="http://schemas.openxmlformats.org/officeDocument/2006/relationships" id="260" r:id="R9942194f9043411d"/>
    <p:sldId xmlns:r="http://schemas.openxmlformats.org/officeDocument/2006/relationships" id="261" r:id="R73cebabea9a944b2"/>
    <p:sldId xmlns:r="http://schemas.openxmlformats.org/officeDocument/2006/relationships" id="262" r:id="R98f6714bde3b44d3"/>
    <p:sldId xmlns:r="http://schemas.openxmlformats.org/officeDocument/2006/relationships" id="263" r:id="R672be1948bf440a3"/>
    <p:sldId xmlns:r="http://schemas.openxmlformats.org/officeDocument/2006/relationships" id="264" r:id="R5c7ab628b98e4e54"/>
    <p:sldId xmlns:r="http://schemas.openxmlformats.org/officeDocument/2006/relationships" id="265" r:id="R51010e9865d84487"/>
    <p:sldId xmlns:r="http://schemas.openxmlformats.org/officeDocument/2006/relationships" id="266" r:id="R11792cd79f914f1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8c07e98042943cc" /><Relationship Type="http://schemas.openxmlformats.org/officeDocument/2006/relationships/slideMaster" Target="/ppt/slideMasters/slideMaster1.xml" Id="R1c19a4b96b0b4a53" /><Relationship Type="http://schemas.openxmlformats.org/officeDocument/2006/relationships/notesMaster" Target="/ppt/notesMasters/notesMaster1.xml" Id="R11a71e05e12d4dd8" /><Relationship Type="http://schemas.openxmlformats.org/officeDocument/2006/relationships/presProps" Target="/ppt/presProps.xml" Id="R55d3f34700ce4b7e" /><Relationship Type="http://schemas.openxmlformats.org/officeDocument/2006/relationships/tableStyles" Target="/ppt/tableStyles.xml" Id="R6ce14486466846ba" /><Relationship Type="http://schemas.openxmlformats.org/officeDocument/2006/relationships/slide" Target="/ppt/slides/slide1.xml" Id="R12f68a6e96fe4e3a" /><Relationship Type="http://schemas.openxmlformats.org/officeDocument/2006/relationships/slide" Target="/ppt/slides/slide2.xml" Id="R50d37e94ad504f24" /><Relationship Type="http://schemas.openxmlformats.org/officeDocument/2006/relationships/slide" Target="/ppt/slides/slide3.xml" Id="Rc3c27eecd56d48dd" /><Relationship Type="http://schemas.openxmlformats.org/officeDocument/2006/relationships/slide" Target="/ppt/slides/slide4.xml" Id="R1a6834ce0e9e4c15" /><Relationship Type="http://schemas.openxmlformats.org/officeDocument/2006/relationships/slide" Target="/ppt/slides/slide5.xml" Id="R9942194f9043411d" /><Relationship Type="http://schemas.openxmlformats.org/officeDocument/2006/relationships/slide" Target="/ppt/slides/slide6.xml" Id="R73cebabea9a944b2" /><Relationship Type="http://schemas.openxmlformats.org/officeDocument/2006/relationships/slide" Target="/ppt/slides/slide7.xml" Id="R98f6714bde3b44d3" /><Relationship Type="http://schemas.openxmlformats.org/officeDocument/2006/relationships/slide" Target="/ppt/slides/slide8.xml" Id="R672be1948bf440a3" /><Relationship Type="http://schemas.openxmlformats.org/officeDocument/2006/relationships/slide" Target="/ppt/slides/slide9.xml" Id="R5c7ab628b98e4e54" /><Relationship Type="http://schemas.openxmlformats.org/officeDocument/2006/relationships/slide" Target="/ppt/slides/slide10.xml" Id="R51010e9865d84487" /><Relationship Type="http://schemas.openxmlformats.org/officeDocument/2006/relationships/slide" Target="/ppt/slides/slide11.xml" Id="R11792cd79f914f1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608482fa0b842b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b6572677f2b4ac3" /><Relationship Type="http://schemas.openxmlformats.org/officeDocument/2006/relationships/notesMaster" Target="/ppt/notesMasters/notesMaster1.xml" Id="R53dbb609ebba414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79f70a2bcfd4dfd" /><Relationship Type="http://schemas.openxmlformats.org/officeDocument/2006/relationships/notesMaster" Target="/ppt/notesMasters/notesMaster1.xml" Id="R0a8bcef9f8f040e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4b6d9feebc54169" /><Relationship Type="http://schemas.openxmlformats.org/officeDocument/2006/relationships/notesMaster" Target="/ppt/notesMasters/notesMaster1.xml" Id="Rc100702ab025478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86b631c176b42a7" /><Relationship Type="http://schemas.openxmlformats.org/officeDocument/2006/relationships/notesMaster" Target="/ppt/notesMasters/notesMaster1.xml" Id="Rbb4003146cfb41c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4d866642ef14bd6" /><Relationship Type="http://schemas.openxmlformats.org/officeDocument/2006/relationships/notesMaster" Target="/ppt/notesMasters/notesMaster1.xml" Id="R89357752c85b48e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69bf4f9776040e4" /><Relationship Type="http://schemas.openxmlformats.org/officeDocument/2006/relationships/notesMaster" Target="/ppt/notesMasters/notesMaster1.xml" Id="Rb57bd715a9dc441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3c59ee5fcc84c26" /><Relationship Type="http://schemas.openxmlformats.org/officeDocument/2006/relationships/notesMaster" Target="/ppt/notesMasters/notesMaster1.xml" Id="R2f5317a996d845e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1d2528aed5d49a6" /><Relationship Type="http://schemas.openxmlformats.org/officeDocument/2006/relationships/notesMaster" Target="/ppt/notesMasters/notesMaster1.xml" Id="R38207d12b031474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292f47f8afb43e1" /><Relationship Type="http://schemas.openxmlformats.org/officeDocument/2006/relationships/notesMaster" Target="/ppt/notesMasters/notesMaster1.xml" Id="R770ad30e408b43c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c434421a8f64d31" /><Relationship Type="http://schemas.openxmlformats.org/officeDocument/2006/relationships/notesMaster" Target="/ppt/notesMasters/notesMaster1.xml" Id="Rfeed2362abcd4fd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a86c39a2ede4958" /><Relationship Type="http://schemas.openxmlformats.org/officeDocument/2006/relationships/notesMaster" Target="/ppt/notesMasters/notesMaster1.xml" Id="Re58c5c830e1247d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ad1325db798441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4fcb387bcfa4009" /><Relationship Type="http://schemas.openxmlformats.org/officeDocument/2006/relationships/slideLayout" Target="/ppt/slideLayouts/slideLayout1.xml" Id="R4beff2e9d134451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beff2e9d134451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78c1ad8dde450f" /><Relationship Type="http://schemas.openxmlformats.org/officeDocument/2006/relationships/image" Target="/ppt/media/image.png" Id="Ra08932a00471466e" /><Relationship Type="http://schemas.openxmlformats.org/officeDocument/2006/relationships/notesSlide" Target="/ppt/notesSlides/notesSlide1.xml" Id="Rf3a62ddcf3fd462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84fc4e5a1c439b" /><Relationship Type="http://schemas.openxmlformats.org/officeDocument/2006/relationships/notesSlide" Target="/ppt/notesSlides/notesSlide2.xml" Id="R329fce8880c5460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ccf949c69a440a" /><Relationship Type="http://schemas.openxmlformats.org/officeDocument/2006/relationships/notesSlide" Target="/ppt/notesSlides/notesSlide3.xml" Id="R86ccc7509d8b471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de4891bbc94015" /><Relationship Type="http://schemas.openxmlformats.org/officeDocument/2006/relationships/notesSlide" Target="/ppt/notesSlides/notesSlide4.xml" Id="Rccd3f6721ee24d4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86618943684a8f" /><Relationship Type="http://schemas.openxmlformats.org/officeDocument/2006/relationships/notesSlide" Target="/ppt/notesSlides/notesSlide5.xml" Id="R22268517bc6a46f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467dcb0d5a4904" /><Relationship Type="http://schemas.openxmlformats.org/officeDocument/2006/relationships/notesSlide" Target="/ppt/notesSlides/notesSlide6.xml" Id="Re5b19d4eeea846d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453ebe24564449" /><Relationship Type="http://schemas.openxmlformats.org/officeDocument/2006/relationships/notesSlide" Target="/ppt/notesSlides/notesSlide7.xml" Id="R8097b26b319c49a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db1388e02341d8" /><Relationship Type="http://schemas.openxmlformats.org/officeDocument/2006/relationships/notesSlide" Target="/ppt/notesSlides/notesSlide8.xml" Id="R78866e953db24d5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85cae72b0a40b1" /><Relationship Type="http://schemas.openxmlformats.org/officeDocument/2006/relationships/notesSlide" Target="/ppt/notesSlides/notesSlide9.xml" Id="R14e0e5ecd11d4bf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ce4e10d57e4fb3" /><Relationship Type="http://schemas.openxmlformats.org/officeDocument/2006/relationships/notesSlide" Target="/ppt/notesSlides/notesSlide10.xml" Id="Rdd396da2bf00454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39553789e249a7" /><Relationship Type="http://schemas.openxmlformats.org/officeDocument/2006/relationships/notesSlide" Target="/ppt/notesSlides/notesSlide11.xml" Id="Rf3e83f75cb084d8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C0897D-62A5-40F4-8580-F5669C088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29BD0D-71F3-472D-841B-29DDEA2D8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5771A9-E42E-439A-B7D0-1D332A23F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Ecommerce Content Calendar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5BB592-D496-4B66-901A-39BDA4DE5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skincare brand maps weekly launches, promos, and creator posts for March.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AD9B77-EC04-4D5E-87CD-BE5CE4760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E9A553-EF99-454C-8DEA-A74A288F2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ABF14B-F987-451A-B751-C122B7AA0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BF86FB-9ACF-4CA2-BAF5-24BF74066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8932a00471466e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71796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7081896-6CE8-4052-9012-2F91B08C7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743145-D733-4214-9DC9-84513D7D7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559891-68FA-4F5A-8CFF-A08B22A88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3BB815-DDCC-403E-A2ED-AD11845A2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8A8180-E212-46D0-A9C8-011691199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23496A-05D2-4D64-8F86-14625E673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FBC49E-EAE8-4F87-ACFB-945E08116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16248C-8832-44FC-A60C-F5CD1E071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Monthly Overview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08ACD4-046D-4210-AC6B-E1826535A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7A8E2A-BB4C-42E2-A65B-064FCD6FF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6371F2-D931-4F46-8505-ED5C3B424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FB3A00-FF59-49A8-98D9-57A3DBAAB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Promo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1963599-176D-404B-9754-72BC1786E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B7E0FB-8296-4E74-902F-D00943230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5BB83D6-38A2-4DEB-9732-766A1145F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12E36B-6E1B-488F-BC90-2D8FE50B3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Channel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299BEC8-F784-4532-93D8-FC50978ED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channel posts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B6C6D4-063E-4AF8-B865-CA4C85CD9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24E5EBE-D61C-428C-A3EB-35DE2F5FC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75335A8-186F-4C79-900B-050637C83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Content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F7CFD9A-6BEA-48E8-84D2-489167C83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asset status</a:t>
            </a:r>
          </a:p>
        </p:txBody>
      </p:sp>
    </p:spTree>
    <p:extLst>
      <p:ext uri="{BB962C8B-B14F-4D97-AF65-F5344CB8AC3E}">
        <p14:creationId xmlns:p14="http://schemas.microsoft.com/office/powerpoint/2010/main" val="95692451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FCAD8D-BF72-4BCF-A078-FC22E1604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030360-6976-4E67-880B-BA3840346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3E6856-98DF-493D-B1BE-F5418B60B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A14DB4-6E36-43DB-9CEC-6D61A8566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7E3095-0416-4C16-B95A-34B3055C7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Plan product stories across channels with one shared calendar.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3E8ED5-8F4D-4DC2-94A2-21FD94B89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22501A-9988-4DAD-B18A-21F317E0E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87830545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0ED3081-CBC7-4CF8-A101-E963B1BFB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EFD588-E5CF-46FC-BE41-14419EDB8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202B90-6856-4E78-9E76-04F4DBDA3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FCC453-A5F6-40B2-8AB4-70910B4A7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6773DC-1BFD-4A69-821E-76A7F08D7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EB582C-01A6-4F3F-8675-FE9F92C10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AC5257-843F-4CEE-A59D-BCA95ED2A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B3666E-7501-4797-A547-3ECA49B4D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E07096-D315-450A-BAE6-1BA89FD82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711C19-C907-4A6B-AA13-7DD072729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7202C6-80F0-4FC5-A839-D7C39A525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B33EB5-AF64-4349-9651-7BE777263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B42984-EA38-4368-859B-B82288E0C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4B25A9-EA22-4C65-9037-1EF6C5D81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D27B65-2F91-4DA1-B155-A0D8452B1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870B9C-9219-4083-82AF-A35A548B0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DBC27A-4DC4-43B8-B322-474B8B0F7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4FDE23-3178-40CA-91F6-D4B1989AD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99DDCD4-E121-415A-A2E9-35EEF1CCA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Assign channel posts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DF72FC-32F0-4E9F-9A8D-8DB5BA5DE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9362898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0269D86-89B8-42AF-ADB4-992E465D8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6E6879-5F9A-42BE-B1CF-1E44239C1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149C0E-1B3C-4391-841F-1416E11CE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7ABFDD-40C1-451C-A4DF-37E3C314F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E63C34-E343-4D7C-8B32-DDF29C307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15872D-A612-4871-A0D8-B4B4102F6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2E7024-A137-4EE8-8461-9CE7D514E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4E621E-76BC-40B3-86EC-0A677E315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719B3A-C2AC-485D-A922-52982C53B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6CD4E3-65B3-4C82-9E3F-66DC223F3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E621FA-51E4-4FBD-8A47-67D0C3021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60A888-A9F1-43BA-B191-A9BC22887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BB3D20-83B4-4361-8662-A984E6E7C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9C6953-0A22-438E-8B7D-A4AFA97DC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EFF74E1-88B4-4D54-8149-09894525B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BC25C85-BAA8-4EA9-A4DA-D54A92F35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CBB6CA-7F9B-44E4-9F67-E6FDAAA45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Assign channel posts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CA1E66-123E-4B7A-BE37-A1A7481CB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D08A0D3-258E-446D-9CF9-9F10A25F7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1430CCB-ADB6-43A2-9EB2-070DC3E36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B157FDF-1BE0-4398-9ABE-1B0DEAE87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asset status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D8238BA-3E44-4C11-A92F-0B5EC8393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C630B35-0B06-4431-88DA-576E3AB99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875F55D-8DA0-47FE-96F9-FA89AAED6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308F0E0-3A85-44A7-8A49-61098A4EB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Adjust for launches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0E733AE-1587-46FE-8DAA-D3AC7366C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56323636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B61C234-B9F7-4E35-8D36-0F1CD6CAE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A3CC59-13E6-496E-941E-2BC05B559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EA58BC-88BA-4490-BA10-A08644088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AD7E13-EAC8-4321-8A3E-447C1368D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F9E1C4-AA42-496A-B73F-E2DE3D287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8C7CE4-8AF9-4338-B02C-ECDAE1B29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783003-7147-461A-9B2F-BE45C91EE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F6B287-D959-49EA-8C4B-8C67CFF58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E39C89-6B38-4031-B9FA-996A4510D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Posts are planned in separate files.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E056A5-043A-40C9-B7C0-A67CF548F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0A0897-0962-43FC-9F78-51D2CE167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Launch dates get missed or duplicated.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3C0661-6020-46E6-B145-50127BE48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EABC97-1190-4145-BE6C-5583F33CE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Creative requests arrive too late.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1CA14F-141E-4AC4-AAF4-B81A8DB25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DA7ADB-0602-47F6-95FA-A9CBDDBF9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8323F1F-D00B-4A48-85F7-5EAF38B65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1BFB18-6D60-456B-A31F-BB5973D22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All campaigns sit in one view.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6A2F136-0277-4AEC-BB33-C3EC2D2B8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B3E62B0-38D9-4086-8484-7FAAFC39C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Teams know what to publish each week.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D98B22F-0FE3-4639-BF9E-217E6FC5D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BCC9AC9-F688-445E-BCCA-E440CC88D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Assets and deadlines stay aligned.</a:t>
            </a:r>
          </a:p>
        </p:txBody>
      </p:sp>
    </p:spTree>
    <p:extLst>
      <p:ext uri="{BB962C8B-B14F-4D97-AF65-F5344CB8AC3E}">
        <p14:creationId xmlns:p14="http://schemas.microsoft.com/office/powerpoint/2010/main" val="135364806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4BBE087-7976-43A8-BBB6-F16FAF41E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436B54-B537-4580-B27B-9C1D582A8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4598DC-F9D1-490F-AD81-4B004E956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2D29C7-27F5-4456-A5A5-C93CFBE9A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CDAF16-F3E4-4870-8E19-461996782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F86BF8-A3BC-45B5-B248-82C5FC817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F87AC8-C8E0-4512-B99F-B24F321CF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56661C-104F-4DC8-B480-6233D941F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FE0BB4-EDFF-4956-B0B9-156211180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1124F9-D18A-41C4-B88F-2A062EC83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clear plan for launches, reminders, and approval timing.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D08239-7651-47B3-83F9-8B940F443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A491C9-572E-4E73-8C29-52DCD8A7B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2FA775-FBA6-43A3-AB88-0EFF78FF3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BA9E966-A3C4-4480-B64C-EDBE6B350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SOCIAL MANAGER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C37D30-9E83-4E22-A6B9-A0C3D9D04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daily post ideas that match product drops and brand voice.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DA52A9-2B97-456D-BC7B-F62434C69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961E726-5F1B-412C-A27E-D172D3D85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B5C56A-E276-4FC2-9CE3-1332391EE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F02098B-C9AB-44BE-A5FC-4723FC300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ECOM OWNER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ECEC11C-93A2-4F08-AD26-4B386B407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visibility into what is going live and when.</a:t>
            </a:r>
          </a:p>
        </p:txBody>
      </p:sp>
    </p:spTree>
    <p:extLst>
      <p:ext uri="{BB962C8B-B14F-4D97-AF65-F5344CB8AC3E}">
        <p14:creationId xmlns:p14="http://schemas.microsoft.com/office/powerpoint/2010/main" val="24019276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B14657D-16A5-4E75-A5B8-0EB41238C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289A64-D599-4B50-B1DC-2785EA37A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32D16F-B870-4BE7-A0B4-016A04CDC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2DEAEF-473F-4C2F-9943-A5DF0EBCE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B5D6D1-5305-4235-BDAA-5381B98BC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BB92C1-EF77-4D64-9FB6-BF39D72E1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59FD02-DA15-4A11-ABDC-DAEB850D9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B616BF-79F9-4CBB-BFEE-DE51B727E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6C720D-0D2F-49E1-B9A1-3261DCC61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FD11F9-EE94-4AA9-814B-E827BF09A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9A6369-5DC7-460A-BEC3-36C2EE1DE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D53021-1F2D-4373-B619-870A272C5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3B19A8-0DA4-40EE-9D9E-0F3617BED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F4641D-9329-4F8C-AC23-EA9212991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217A7E1-BD0A-48D0-9944-B732E140A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1C44CA-5892-4B78-8578-FCD680FCA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D24ADB-A9EF-4A7E-AA92-6E349DE78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641863E-C733-46E3-A938-ECCD36A1E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8D57394-0B1F-40C4-A176-5E6D00053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8AA812-B13D-4678-94DC-FC5EE92BB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8EF932A-BF00-4879-863F-2D345E63E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5EBCA3F-13D8-4DD2-A72A-69EDC9DF0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4229D1C-6B63-422C-8C2F-D3FF16E6B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Assign channel posts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FE3FF1B-0034-4594-9DC8-A504D060A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FADF404-A68E-4D28-B96F-0CB3227EF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BCF4859-1C99-4668-B35B-FBFD1A504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2CE79FB-BA46-4F79-9312-0C2BE770E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5669B8C-C241-4BD9-8243-237D75A32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226838B-4DCD-45D7-B68B-D07F0403D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asset status</a:t>
            </a:r>
          </a:p>
        </p:txBody>
      </p:sp>
    </p:spTree>
    <p:extLst>
      <p:ext uri="{BB962C8B-B14F-4D97-AF65-F5344CB8AC3E}">
        <p14:creationId xmlns:p14="http://schemas.microsoft.com/office/powerpoint/2010/main" val="191814588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6555FF5-7040-430E-98BC-D73FDF079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5F7ECE-FF0F-4149-86E0-1797D2DB4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596EBC-771A-4D84-AE74-9B1E43B0B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DD83FD-9D8E-4ECD-8C04-F79F39F5E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5D59CE-9F54-4E4A-A709-AE5668F8C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AFEDA9-10E4-4C58-8196-9945F94A7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51CAC5-30E4-4D3B-B394-DA3AB11B3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80F04D-4529-49A9-B172-98A752BE5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392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skincare team coordinate launches, promos, and social posts in one calendar?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CD3765-EF67-44E0-ABF2-F15FC892A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80390F-6D98-4EC5-BE47-F45CFEF0E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44F9F2-E083-414E-B49E-DBA711EC7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A804DB-B787-408F-B222-C1A2C47F9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B7DA7F-232E-4685-8A19-CE8D65AB1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4CC26E-B685-451C-9260-FA7982C96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EF5994-4B38-4536-9941-858216848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channel posts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0FC327-6191-43D7-99EC-D77CBCEC9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0369D3-E198-4E88-8182-042412D68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0982C5-3D06-442B-A549-D33136AD0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Adjust for launches</a:t>
            </a:r>
          </a:p>
        </p:txBody>
      </p:sp>
    </p:spTree>
    <p:extLst>
      <p:ext uri="{BB962C8B-B14F-4D97-AF65-F5344CB8AC3E}">
        <p14:creationId xmlns:p14="http://schemas.microsoft.com/office/powerpoint/2010/main" val="53600045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9095FCC-E0DE-4D8B-8849-3727FFD84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AED5A2-1CE4-46E0-8E6B-91EE8E6FA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495D93-9EA4-4D63-90A1-84FC174CD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F59675-CCAB-4916-9F22-65D2EC728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83ECF6-8162-4FE2-AF83-3A291E457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FB2617-6988-4445-833F-B2FF372C8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0768F7-8C8D-4799-8B42-87CB9D534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FA8CCF-9EB6-49C5-8053-C81071A9B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A547B3-E7E0-45B0-9ABD-17C5A9830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B810C2-3DB5-4AF2-A23E-11A35B4EC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9DE67C-BC3A-4502-A953-8FEEED5C2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A2F217-3D45-47CD-8256-9A382ED79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DB747A-8056-4643-BE78-AD1D77D87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AF314B-56D1-4571-957F-7C5E4A575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BB3DB3-A996-4325-B6A8-956D1C4DE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1BEF3FD-BA0F-44D1-8967-96D3C9FD5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E179924-15E7-4BD7-850D-89A432FD4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7EBBC6F-00F5-454C-8DB3-7C249309E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D13EE53-0324-46B3-861E-00C081C84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Assign channel posts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D114F33-CB5D-4F71-B594-8DA879DC3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A2463B0-FD97-4D50-B5CA-60D92B849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7FC46D7-3DD5-4F35-ABA3-D8257780D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77DE63D-B641-41B9-8818-2E4F4CC89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8E652A7-C32A-47BF-BCE0-BBA9EEA4F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Adjust for launches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BF61B1C-4168-4305-8B9B-7DCB6BED6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33255610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7438E0-67A1-4C7A-A35F-0D5BFDB16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10DF37-2B1B-4A7C-9787-D093AEDBC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3C9781-B28B-4B37-BA61-F1A9469EF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Keep every product story on schedule.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13E0A5-3171-4DB7-B9F9-8C42533E9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6E6A37-183D-4813-A095-4AF5C095F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EE6F97-826C-4F2E-832C-6738F3A1C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361D2F-26DC-45E9-AF91-EBEBDC70E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56936860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2026-09-30T15:18:13.8060000Z</dcterms:created>
  <dcterms:modified xsi:type="dcterms:W3CDTF">2026-09-30T15:18:13.8060000Z</dcterms:modified>
</coreProperties>
</file>