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0211312c3143f9" /><Relationship Type="http://schemas.openxmlformats.org/officeDocument/2006/relationships/extended-properties" Target="/docProps/app.xml" Id="Rd715df53c3184f63" /><Relationship Type="http://schemas.openxmlformats.org/officeDocument/2006/relationships/officeDocument" Target="/ppt/presentation.xml" Id="R3aaf2a6dede147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0b774bd75742ee"/>
  </p:sldMasterIdLst>
  <p:notesMasterIdLst>
    <p:notesMasterId xmlns:r="http://schemas.openxmlformats.org/officeDocument/2006/relationships" r:id="Re1cf26c54e214c16"/>
  </p:notesMasterIdLst>
  <p:sldIdLst>
    <p:sldId xmlns:r="http://schemas.openxmlformats.org/officeDocument/2006/relationships" id="256" r:id="R646f01a75fd445f4"/>
    <p:sldId xmlns:r="http://schemas.openxmlformats.org/officeDocument/2006/relationships" id="257" r:id="R9c905c00748a460c"/>
    <p:sldId xmlns:r="http://schemas.openxmlformats.org/officeDocument/2006/relationships" id="258" r:id="Rb49de5666579449e"/>
    <p:sldId xmlns:r="http://schemas.openxmlformats.org/officeDocument/2006/relationships" id="259" r:id="R34f642fc12e44b3f"/>
    <p:sldId xmlns:r="http://schemas.openxmlformats.org/officeDocument/2006/relationships" id="260" r:id="R96da2e9ae5264505"/>
    <p:sldId xmlns:r="http://schemas.openxmlformats.org/officeDocument/2006/relationships" id="261" r:id="Rf22a75cd7475434c"/>
    <p:sldId xmlns:r="http://schemas.openxmlformats.org/officeDocument/2006/relationships" id="262" r:id="Rda636f1612fc4ee2"/>
    <p:sldId xmlns:r="http://schemas.openxmlformats.org/officeDocument/2006/relationships" id="263" r:id="Rc17e0f6957ac4eae"/>
    <p:sldId xmlns:r="http://schemas.openxmlformats.org/officeDocument/2006/relationships" id="264" r:id="R17d925a7c5df4b2a"/>
    <p:sldId xmlns:r="http://schemas.openxmlformats.org/officeDocument/2006/relationships" id="265" r:id="Rcc0530ea815c4dd5"/>
    <p:sldId xmlns:r="http://schemas.openxmlformats.org/officeDocument/2006/relationships" id="266" r:id="R73cf9834357048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1dee69afeb4468" /><Relationship Type="http://schemas.openxmlformats.org/officeDocument/2006/relationships/slideMaster" Target="/ppt/slideMasters/slideMaster1.xml" Id="R300b774bd75742ee" /><Relationship Type="http://schemas.openxmlformats.org/officeDocument/2006/relationships/notesMaster" Target="/ppt/notesMasters/notesMaster1.xml" Id="Re1cf26c54e214c16" /><Relationship Type="http://schemas.openxmlformats.org/officeDocument/2006/relationships/presProps" Target="/ppt/presProps.xml" Id="Rde2469cbc375462e" /><Relationship Type="http://schemas.openxmlformats.org/officeDocument/2006/relationships/tableStyles" Target="/ppt/tableStyles.xml" Id="R0b86baa716a94fef" /><Relationship Type="http://schemas.openxmlformats.org/officeDocument/2006/relationships/slide" Target="/ppt/slides/slide1.xml" Id="R646f01a75fd445f4" /><Relationship Type="http://schemas.openxmlformats.org/officeDocument/2006/relationships/slide" Target="/ppt/slides/slide2.xml" Id="R9c905c00748a460c" /><Relationship Type="http://schemas.openxmlformats.org/officeDocument/2006/relationships/slide" Target="/ppt/slides/slide3.xml" Id="Rb49de5666579449e" /><Relationship Type="http://schemas.openxmlformats.org/officeDocument/2006/relationships/slide" Target="/ppt/slides/slide4.xml" Id="R34f642fc12e44b3f" /><Relationship Type="http://schemas.openxmlformats.org/officeDocument/2006/relationships/slide" Target="/ppt/slides/slide5.xml" Id="R96da2e9ae5264505" /><Relationship Type="http://schemas.openxmlformats.org/officeDocument/2006/relationships/slide" Target="/ppt/slides/slide6.xml" Id="Rf22a75cd7475434c" /><Relationship Type="http://schemas.openxmlformats.org/officeDocument/2006/relationships/slide" Target="/ppt/slides/slide7.xml" Id="Rda636f1612fc4ee2" /><Relationship Type="http://schemas.openxmlformats.org/officeDocument/2006/relationships/slide" Target="/ppt/slides/slide8.xml" Id="Rc17e0f6957ac4eae" /><Relationship Type="http://schemas.openxmlformats.org/officeDocument/2006/relationships/slide" Target="/ppt/slides/slide9.xml" Id="R17d925a7c5df4b2a" /><Relationship Type="http://schemas.openxmlformats.org/officeDocument/2006/relationships/slide" Target="/ppt/slides/slide10.xml" Id="Rcc0530ea815c4dd5" /><Relationship Type="http://schemas.openxmlformats.org/officeDocument/2006/relationships/slide" Target="/ppt/slides/slide11.xml" Id="R73cf9834357048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70ddc8508342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2b3c2d72094572" /><Relationship Type="http://schemas.openxmlformats.org/officeDocument/2006/relationships/notesMaster" Target="/ppt/notesMasters/notesMaster1.xml" Id="R61e84d3ba92c49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53abbe4fb54f95" /><Relationship Type="http://schemas.openxmlformats.org/officeDocument/2006/relationships/notesMaster" Target="/ppt/notesMasters/notesMaster1.xml" Id="Rcb5b6f69327e49e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c582b303b74fd2" /><Relationship Type="http://schemas.openxmlformats.org/officeDocument/2006/relationships/notesMaster" Target="/ppt/notesMasters/notesMaster1.xml" Id="R9f480ed8c0d74c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e92b22c04a4b7b" /><Relationship Type="http://schemas.openxmlformats.org/officeDocument/2006/relationships/notesMaster" Target="/ppt/notesMasters/notesMaster1.xml" Id="Rfe0d184b1aac4e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2e7fe73032447b" /><Relationship Type="http://schemas.openxmlformats.org/officeDocument/2006/relationships/notesMaster" Target="/ppt/notesMasters/notesMaster1.xml" Id="R91f9262a75ea4c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c463e1b331462c" /><Relationship Type="http://schemas.openxmlformats.org/officeDocument/2006/relationships/notesMaster" Target="/ppt/notesMasters/notesMaster1.xml" Id="R9ba2a77509c34b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c985c856d6421e" /><Relationship Type="http://schemas.openxmlformats.org/officeDocument/2006/relationships/notesMaster" Target="/ppt/notesMasters/notesMaster1.xml" Id="R1c0d14509ce443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d0aed3a541477c" /><Relationship Type="http://schemas.openxmlformats.org/officeDocument/2006/relationships/notesMaster" Target="/ppt/notesMasters/notesMaster1.xml" Id="Rdf868f78d21d42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02e668b02e142fb" /><Relationship Type="http://schemas.openxmlformats.org/officeDocument/2006/relationships/notesMaster" Target="/ppt/notesMasters/notesMaster1.xml" Id="R3808286d895a4a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e9eb3d347f439f" /><Relationship Type="http://schemas.openxmlformats.org/officeDocument/2006/relationships/notesMaster" Target="/ppt/notesMasters/notesMaster1.xml" Id="R4533f7397d9540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d9d346a0f53469d" /><Relationship Type="http://schemas.openxmlformats.org/officeDocument/2006/relationships/notesMaster" Target="/ppt/notesMasters/notesMaster1.xml" Id="Rbf298602802d44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91c04792b141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ec354ea3564961" /><Relationship Type="http://schemas.openxmlformats.org/officeDocument/2006/relationships/slideLayout" Target="/ppt/slideLayouts/slideLayout1.xml" Id="Rd52f686a8c9a443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2f686a8c9a443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5000f798bc4a38" /><Relationship Type="http://schemas.openxmlformats.org/officeDocument/2006/relationships/image" Target="/ppt/media/image.png" Id="Rad99e8a45eb14c01" /><Relationship Type="http://schemas.openxmlformats.org/officeDocument/2006/relationships/notesSlide" Target="/ppt/notesSlides/notesSlide1.xml" Id="Rf568475a63f844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12ad0a93949cc" /><Relationship Type="http://schemas.openxmlformats.org/officeDocument/2006/relationships/notesSlide" Target="/ppt/notesSlides/notesSlide2.xml" Id="R47ad8004e8cb4b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e339d426b4327" /><Relationship Type="http://schemas.openxmlformats.org/officeDocument/2006/relationships/notesSlide" Target="/ppt/notesSlides/notesSlide3.xml" Id="R8423afc2d0c04b9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bf241064c94f11" /><Relationship Type="http://schemas.openxmlformats.org/officeDocument/2006/relationships/notesSlide" Target="/ppt/notesSlides/notesSlide4.xml" Id="R13afb58e6cf949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467b95920e4567" /><Relationship Type="http://schemas.openxmlformats.org/officeDocument/2006/relationships/notesSlide" Target="/ppt/notesSlides/notesSlide5.xml" Id="Rf26415fd4d424b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8214757c134883" /><Relationship Type="http://schemas.openxmlformats.org/officeDocument/2006/relationships/notesSlide" Target="/ppt/notesSlides/notesSlide6.xml" Id="R46e94d93c77445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715d20396e4f0f" /><Relationship Type="http://schemas.openxmlformats.org/officeDocument/2006/relationships/notesSlide" Target="/ppt/notesSlides/notesSlide7.xml" Id="R5c3417e8d60c4d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464744784d4f0c" /><Relationship Type="http://schemas.openxmlformats.org/officeDocument/2006/relationships/notesSlide" Target="/ppt/notesSlides/notesSlide8.xml" Id="Rc28c9b76cd8849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2ee96dc5746f8" /><Relationship Type="http://schemas.openxmlformats.org/officeDocument/2006/relationships/notesSlide" Target="/ppt/notesSlides/notesSlide9.xml" Id="R6695dcaac2f547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fa6d9354247b8" /><Relationship Type="http://schemas.openxmlformats.org/officeDocument/2006/relationships/notesSlide" Target="/ppt/notesSlides/notesSlide10.xml" Id="R1c669fb4c71a41f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1855115c654361" /><Relationship Type="http://schemas.openxmlformats.org/officeDocument/2006/relationships/notesSlide" Target="/ppt/notesSlides/notesSlide11.xml" Id="Rd3ae2b36b3764b2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AC989-9E93-4B21-B8EC-9AEA0988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C63AD5-9188-45EC-80B5-3EED8F7AB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5C12BC-CD0F-428E-AD7B-E3D8B3EA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Ecommerce Marketing Plan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FC6FBB-7EC1-4CCA-8771-64A172BE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shop plans a spring launch to turn casual browsers into repeat buyers.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B49AB-A767-4269-A320-44584539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C6ED86-B771-44AE-85DD-F2D289885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98098B-5392-4219-8898-8CB81BE6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E3CD1-1F2E-4623-8628-0C22ADC3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9e8a45eb14c0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780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FC4670-B70A-4A66-8776-460D873B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5C7DD-9DA1-464B-B9CF-DD82EC1B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69E951-31FB-4237-B453-7D7B9D76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86C5DD-14CA-475C-A459-DB4A5DDC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8A568-8F50-4788-A879-D5E310C5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EE2321-C8D7-45E4-B164-9E10C212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49DE9B-4A2A-46A4-BE34-022CF9ABB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0F718C-C7C3-4836-85C8-B2753BAC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CA1DB0-A774-4832-96E4-B88D99CB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target shopper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BB42A-30D8-444B-BC5C-046B4936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3CB250-A835-4268-B258-7D1F782BA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23375A-1A4F-4E96-9268-D1C0DB45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BF923-EE9B-42F2-83E5-84E3EAE5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launch offer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3B3FAF-C497-4899-A7AC-B99D4EEA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E83AE0-848D-43D3-8D51-01C24B97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77701C-BA8C-48FE-9345-6BF888DE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Channel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192D12-5EE4-45AF-834B-35F1FF5B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email and ads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289A0B-C30E-44EC-81EE-A4B89275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B5518A-8CD6-4185-B654-10528BA5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7AD702-4DD4-4E5E-A190-0CEF74BB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&amp; 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44A02D-D9E4-4A40-B69E-63EF4309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Refresh product pages</a:t>
            </a:r>
          </a:p>
        </p:txBody>
      </p:sp>
    </p:spTree>
    <p:extLst>
      <p:ext uri="{BB962C8B-B14F-4D97-AF65-F5344CB8AC3E}">
        <p14:creationId xmlns:p14="http://schemas.microsoft.com/office/powerpoint/2010/main" val="3731562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23B626-3816-4503-871A-07B7D212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2E2B8-3B45-4A0D-B33F-D8F9AE03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99A90-B860-4AA5-A708-975567DA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534A1-172A-48EC-AF4F-C8F914DB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66A0E7-C9CD-4F04-A73A-E53FE5D5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a focused campaign for a new product 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999A26-16E0-48ED-BFA0-9D3A8E403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F2DEB-3912-4FCE-BA9E-27B5DAB0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831447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69BFF9-D746-4E02-BE24-CCFA09D4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3F0BA0-C402-4BAC-A0C5-15964072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9B879C-8345-4E22-818D-0878F719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26565-3727-49EF-AF83-77103E538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C040A7-8439-4890-A3A0-4DA62C51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C62A3D-2592-4EA5-BB30-AE433AFC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02C5B0-4E04-4C3A-91D8-7DE47E02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816ED8-E316-4522-87C6-D6AC9620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D619A-17DB-46DA-95D8-9A592E3C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target shopper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8BF854-9259-43DB-9FB7-E86C1DFB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F3CF2-D777-43FE-B207-032D4E41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B908E2-A4B0-4E57-BACD-09A7788A9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2870F-054D-48DE-8712-883C6C1F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2426A8-0A16-4B30-8BCC-9194C551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launch offer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C05B5-AA0E-46F3-9D1F-BFF63F52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D0429-0DC3-4E67-8BFE-3ED254FB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9CAE02-9508-4988-979E-319E39A6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FDF322-FFA4-4020-9685-1FB6DDA5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86F663-0239-401D-B132-FBD0682B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email and 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CF04EC-2603-4D98-888D-EBB22FDC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697828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D88FA0-2093-41E0-9CBE-7AFD2B4C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5ED36A-8C6C-4F75-B8CE-192607F3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DF4CA8-8E49-473F-8EB5-B1D5B589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3F594-ED33-4444-81D3-C4842066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7FCFB6-E395-4E1E-AF28-62ACA6BD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C2CEA-73AE-4200-8D0C-22140FC2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1BC458-3B41-4854-B627-50A43A71C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FA810-CC89-4713-80A3-5393C2498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86B00-1A04-4609-B3FD-23B8A154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target shopper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DEB9DA-27F8-4F06-8152-E8E0A45EC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3A2169-2A2A-4987-B409-F0F48ECD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6737C3-2C5A-4E78-9701-7679D680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671BB2-3B64-4A9C-96A7-DCFC576E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a launch offer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4595E-924E-4779-9575-F5E32C9C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4B90A-B827-4E4C-9F32-AF188D18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542EE4-EC89-4E25-A510-727C888C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B888B7-37EA-4B5F-BBBE-3CA1A40F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email and ads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BAD8C7-610C-4BB5-B549-843405CF2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F48773-C60C-426A-81D1-7799954B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1AD102-A546-4CB2-AB13-138B8798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008D84-47A3-4298-B94D-B70EB241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Refresh product pages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00E835-0C2D-4F3F-AE8B-C5A2B3FE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C45559-E487-4426-8125-62533A05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574164-4632-464E-87A0-7602B956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0FCDC4-7CEE-4379-84BB-586BB830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weekly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ED763F-8C10-418C-A8C8-4B09C918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676801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D893AF-F780-4A61-B596-D82DEF93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079B0-C1AD-4965-A44D-E17F05EC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F4D648-2A93-45E2-ABCC-B3681E0F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97FDEE-F9B3-4FCA-9AEA-B51E4824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849A1-C8A2-479F-83BC-42658E451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B7E73-7F1F-4E22-A254-F1A0CB4C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96D8CF-2D9C-4038-B7F3-2F099B86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BD0731-91FA-43A8-8AFC-CC86EB54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DC5563-5E05-4F17-8298-051B2A33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pages feel generic and easy to skip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5C5690-077B-4435-B9E9-7CCA65EC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36255A-B200-4C57-BC53-6E4D6108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7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Promotions are scattered across too many channels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64953F-10D0-48D7-8BA6-44BBEE798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B9A796-E6C7-4C25-92CB-85E33936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lacks a simple launch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2D9AD5-E1EC-462B-A362-78E4D5E2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E634FE-317F-46BD-B49E-4A92BBB0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145B80-BBA0-461D-87A0-59A2EA05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8D393C-267F-442C-8413-59B928A9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supports one clear campaign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7B225C-576E-4B35-8442-E09030F1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4FE400-6C34-4916-A7C9-D903F5A1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pages guide shoppers toward purchase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FB579A-1FA0-4C41-BFA3-593FA9941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14877D-1D0E-4AEC-9F5F-B0A78BAB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shared week-by-week plan</a:t>
            </a:r>
          </a:p>
        </p:txBody>
      </p:sp>
    </p:spTree>
    <p:extLst>
      <p:ext uri="{BB962C8B-B14F-4D97-AF65-F5344CB8AC3E}">
        <p14:creationId xmlns:p14="http://schemas.microsoft.com/office/powerpoint/2010/main" val="11865977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24D5FC-9CA0-42C1-80E2-5DC3C8DC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1FE734-DE16-48F7-9BF4-3FF925B1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F0E04-F3E5-4A53-940B-7F5D5ADD0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04822-77D7-4B6E-98DA-843043AF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755783-6AC4-4314-B266-B9F9A653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609B8-005F-42D1-A3E5-DDE10D15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6D246-46E7-4F35-A725-D49740797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0B2C41-ABB5-44EA-945D-4689A13D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A73F11-7BB5-4E7F-93BE-7CBB8A44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F2510-C205-4ACD-82EC-D206A7BB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plan for promoting the new collection without wasting budget.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ED7A4E-D0D2-4167-B444-17485EDF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D81D8E-3438-490D-B2C5-8CC9E804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56A7D7-C734-4B41-B241-AA73BB0E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31F51A-870A-483B-AA16-4E49402E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E08CAC-B40C-4C0F-8DA5-F5442167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aligned messaging across email, social posts, and product pages.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A8FE28-1562-4EB6-B94B-118E6A7F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EC93B2-8588-48DD-95D3-C5B1CBEE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4066A1-AB03-4CBD-86D4-422B1E0B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5DBDB2-5A2C-481E-B235-6B78D065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7E07C9-DABA-432B-B273-C8EF74892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and offers that help convert interested shoppers.</a:t>
            </a:r>
          </a:p>
        </p:txBody>
      </p:sp>
    </p:spTree>
    <p:extLst>
      <p:ext uri="{BB962C8B-B14F-4D97-AF65-F5344CB8AC3E}">
        <p14:creationId xmlns:p14="http://schemas.microsoft.com/office/powerpoint/2010/main" val="15443429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870A5A-2F8C-49E1-8F08-93B185C0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F52A5-87E8-4EA5-8A10-EB3D7CC8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CABA4D-85A8-480D-A2AA-8345DE5F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81B83-3A6B-4AD2-A5D1-DF62CD3E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2AFB0-78C9-4E88-A635-ACB3427C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89C1D-CFEF-4BC9-B135-ADF1BA41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D3DA92-5439-419A-84E1-7E7430F50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AB4640-5878-411A-8FF6-064A67A7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93F59D-3253-4D20-BCA8-7C18B505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96862A-3412-4E11-BDEF-CA7BD480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0C2600-BDAD-4A50-A2F5-ED2B08B3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target shopper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7C29E1-FB8E-4E57-A682-6D6A658FD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E1C5C1-0F83-4A21-8B64-7B23F6060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233D03-78AC-4978-8ABB-C8203561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84BA7A-A9A3-47A9-9AC4-D9B21AD5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9EEE82-04B3-463B-8773-B917FDBF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C31589-D1A7-4EC2-A8B6-D3C11146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a launch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6587F6-5CE2-4181-B93D-B0D7C217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74C096-40A3-4829-B199-A7B4FEAE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DD253-C9D4-4574-A0B3-EF6A2EEE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5F9BE2-8E92-450F-B639-6E9A8489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073206-F84E-4566-9A20-FB18CB62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F7D9B9-3B65-4760-8C62-89A566BC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email and ads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A961BC-7EB1-48E4-B03B-B38E7134B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31D848-03C5-4FD8-B903-061A4C9E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0C322E-B5F0-4360-A3C2-8403E8DF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7F92E5-A4A1-49AE-9896-5091EED7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54E330-5593-49B5-A42F-BD41594D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A0DBB7-F878-484A-92E1-522B7DA9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Refresh product pages</a:t>
            </a:r>
          </a:p>
        </p:txBody>
      </p:sp>
    </p:spTree>
    <p:extLst>
      <p:ext uri="{BB962C8B-B14F-4D97-AF65-F5344CB8AC3E}">
        <p14:creationId xmlns:p14="http://schemas.microsoft.com/office/powerpoint/2010/main" val="16667007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BA612B-E685-487F-84A6-4E6228B8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177E8B-22AA-43DF-BD40-364B63DF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F3E66F-6716-4D01-A02A-A6B68A89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0FD6A-10C8-4169-8CAC-ED1652AB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D7EAC9-4E05-4762-B918-1B7E8518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C771E-2FE1-4E2B-8EC2-8EB8ADB8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8EF29-79CB-4646-9310-A8E4EF1C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B07430-14A8-45FB-9142-70B6DA72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shop coordinate email, ads, and site updates for a smoother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88E3A-8A9D-44D0-9B87-6117024F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79F3F8-F190-4CA6-9499-13908D68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544A4C-82D3-4B68-88D9-6F3F99452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41E4AE-A00A-4CC5-99F5-534FC20D9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 launch offer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F8FA5A-7207-426C-A8E1-14685A05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94C469-7F3E-4502-BA7C-3DA6DA3DD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02B9D5-E477-411B-A16E-C7DDFB4E9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email and ads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54CD55-B376-457E-9005-552EE04F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DB2737-A2EE-4032-AF20-278749BF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C002E3-47E6-406F-947F-81D52EC1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weekly results</a:t>
            </a:r>
          </a:p>
        </p:txBody>
      </p:sp>
    </p:spTree>
    <p:extLst>
      <p:ext uri="{BB962C8B-B14F-4D97-AF65-F5344CB8AC3E}">
        <p14:creationId xmlns:p14="http://schemas.microsoft.com/office/powerpoint/2010/main" val="13428817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72738E-25B0-4930-BD03-334EC2B49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D18DF-3A0D-477E-B485-08ECF4B5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AB5116-79B6-4889-A449-74369511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115CC-DA29-48BA-8489-6F3B8087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96FFC-4FFA-49C8-951D-4E1CC270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456A1A-4F95-4658-B4A7-8D6BA863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1B8D3-CC35-4B00-88C1-EDDC4C24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C2D73C-59FF-4713-A700-051ADB94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4754A1-5E6D-4314-970A-2429652D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target shopper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B4DCA-4ADB-47E8-8922-D7BD76A8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7DCA64-20B4-4B6F-B928-B7F9CA9F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069F6E-E7FC-40F0-9118-0F3C0FCF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5FBCE-1717-403E-BF7B-EA1DD60B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EE90BD-BE44-4360-87E2-D0F015D5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a launch offer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D1BFF6-0EA4-4D3A-9D87-EAA19C5A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B22604-B2AD-4B0B-81CF-3B0EB9CE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28D5DE-7B0D-4740-9730-93FF5FC7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E6156F-F42E-449C-A661-61CFF277D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839BA9-AB49-4F0D-96E5-4EBE5521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email and 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C55DA2-E5A9-4251-83C4-3A2538B2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F0A7E9-5C73-4C76-99D9-D44463F7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EA260E-A1B9-43DF-84FE-35D44634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796555-C884-42DE-B8E8-C6080ACE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B6A1E5-549C-4982-B524-9DB937C1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weekly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2BBAD3-9470-4CA2-ABE9-ED55DFBB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750947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08C3BA-6EFA-4CBE-9ACC-CF5D903B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1F6160-6805-4B37-B7BD-0A5CCE38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BB92EC-86D3-4E4A-BA41-154C0C5C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plan keeps the launch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6AC1AE-0DA7-4B42-9553-815C8DC2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28D8D-3294-45E9-9B7B-72B2F26E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FC5273-E2A3-46DA-A8B4-6AB4F2D4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A2C2C-C834-4530-909D-3C7D2AC4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248947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2026-09-30T15:18:05.6680000Z</dcterms:created>
  <dcterms:modified xsi:type="dcterms:W3CDTF">2026-09-30T15:18:05.6710000Z</dcterms:modified>
</coreProperties>
</file>