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5e654fa9d3144af" /><Relationship Type="http://schemas.openxmlformats.org/officeDocument/2006/relationships/extended-properties" Target="/docProps/app.xml" Id="Rea0adb867e1e4fc2" /><Relationship Type="http://schemas.openxmlformats.org/officeDocument/2006/relationships/officeDocument" Target="/ppt/presentation.xml" Id="Re249a27254ad40a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3e405545a7644ea"/>
  </p:sldMasterIdLst>
  <p:notesMasterIdLst>
    <p:notesMasterId xmlns:r="http://schemas.openxmlformats.org/officeDocument/2006/relationships" r:id="R8dc0a80f12164be9"/>
  </p:notesMasterIdLst>
  <p:sldIdLst>
    <p:sldId xmlns:r="http://schemas.openxmlformats.org/officeDocument/2006/relationships" id="256" r:id="R6a4a7108e1a84f18"/>
    <p:sldId xmlns:r="http://schemas.openxmlformats.org/officeDocument/2006/relationships" id="257" r:id="R3e45ccd7973445f0"/>
    <p:sldId xmlns:r="http://schemas.openxmlformats.org/officeDocument/2006/relationships" id="258" r:id="R08bc85ffc1e149f0"/>
    <p:sldId xmlns:r="http://schemas.openxmlformats.org/officeDocument/2006/relationships" id="259" r:id="R876ab74bcf094b8b"/>
    <p:sldId xmlns:r="http://schemas.openxmlformats.org/officeDocument/2006/relationships" id="260" r:id="R565b5758b66048e4"/>
    <p:sldId xmlns:r="http://schemas.openxmlformats.org/officeDocument/2006/relationships" id="261" r:id="R3c19001cbc4b451f"/>
    <p:sldId xmlns:r="http://schemas.openxmlformats.org/officeDocument/2006/relationships" id="262" r:id="R21003f7db63a4a20"/>
    <p:sldId xmlns:r="http://schemas.openxmlformats.org/officeDocument/2006/relationships" id="263" r:id="Ra8f6c626a36c4600"/>
    <p:sldId xmlns:r="http://schemas.openxmlformats.org/officeDocument/2006/relationships" id="264" r:id="R71f40ae72a844ab0"/>
    <p:sldId xmlns:r="http://schemas.openxmlformats.org/officeDocument/2006/relationships" id="265" r:id="Rbc876faec5f44944"/>
    <p:sldId xmlns:r="http://schemas.openxmlformats.org/officeDocument/2006/relationships" id="266" r:id="R876f4335015a4a5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9f0c4ec23e64cfd" /><Relationship Type="http://schemas.openxmlformats.org/officeDocument/2006/relationships/slideMaster" Target="/ppt/slideMasters/slideMaster1.xml" Id="R53e405545a7644ea" /><Relationship Type="http://schemas.openxmlformats.org/officeDocument/2006/relationships/notesMaster" Target="/ppt/notesMasters/notesMaster1.xml" Id="R8dc0a80f12164be9" /><Relationship Type="http://schemas.openxmlformats.org/officeDocument/2006/relationships/presProps" Target="/ppt/presProps.xml" Id="Re4cd0f799502492f" /><Relationship Type="http://schemas.openxmlformats.org/officeDocument/2006/relationships/tableStyles" Target="/ppt/tableStyles.xml" Id="Re07f2960eaa44089" /><Relationship Type="http://schemas.openxmlformats.org/officeDocument/2006/relationships/slide" Target="/ppt/slides/slide1.xml" Id="R6a4a7108e1a84f18" /><Relationship Type="http://schemas.openxmlformats.org/officeDocument/2006/relationships/slide" Target="/ppt/slides/slide2.xml" Id="R3e45ccd7973445f0" /><Relationship Type="http://schemas.openxmlformats.org/officeDocument/2006/relationships/slide" Target="/ppt/slides/slide3.xml" Id="R08bc85ffc1e149f0" /><Relationship Type="http://schemas.openxmlformats.org/officeDocument/2006/relationships/slide" Target="/ppt/slides/slide4.xml" Id="R876ab74bcf094b8b" /><Relationship Type="http://schemas.openxmlformats.org/officeDocument/2006/relationships/slide" Target="/ppt/slides/slide5.xml" Id="R565b5758b66048e4" /><Relationship Type="http://schemas.openxmlformats.org/officeDocument/2006/relationships/slide" Target="/ppt/slides/slide6.xml" Id="R3c19001cbc4b451f" /><Relationship Type="http://schemas.openxmlformats.org/officeDocument/2006/relationships/slide" Target="/ppt/slides/slide7.xml" Id="R21003f7db63a4a20" /><Relationship Type="http://schemas.openxmlformats.org/officeDocument/2006/relationships/slide" Target="/ppt/slides/slide8.xml" Id="Ra8f6c626a36c4600" /><Relationship Type="http://schemas.openxmlformats.org/officeDocument/2006/relationships/slide" Target="/ppt/slides/slide9.xml" Id="R71f40ae72a844ab0" /><Relationship Type="http://schemas.openxmlformats.org/officeDocument/2006/relationships/slide" Target="/ppt/slides/slide10.xml" Id="Rbc876faec5f44944" /><Relationship Type="http://schemas.openxmlformats.org/officeDocument/2006/relationships/slide" Target="/ppt/slides/slide11.xml" Id="R876f4335015a4a5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905804ea35d483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959510aaa0d41ac" /><Relationship Type="http://schemas.openxmlformats.org/officeDocument/2006/relationships/notesMaster" Target="/ppt/notesMasters/notesMaster1.xml" Id="R0f4886069a13482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5ea4da185904a32" /><Relationship Type="http://schemas.openxmlformats.org/officeDocument/2006/relationships/notesMaster" Target="/ppt/notesMasters/notesMaster1.xml" Id="R395a22ff8a794c8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9d800fc001443e3" /><Relationship Type="http://schemas.openxmlformats.org/officeDocument/2006/relationships/notesMaster" Target="/ppt/notesMasters/notesMaster1.xml" Id="R5accaa93a0024c8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551c0956ab5411e" /><Relationship Type="http://schemas.openxmlformats.org/officeDocument/2006/relationships/notesMaster" Target="/ppt/notesMasters/notesMaster1.xml" Id="R2d7a64790a97429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0bb28811e8b463d" /><Relationship Type="http://schemas.openxmlformats.org/officeDocument/2006/relationships/notesMaster" Target="/ppt/notesMasters/notesMaster1.xml" Id="R976a5945f94f4dd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081feb8cad64df2" /><Relationship Type="http://schemas.openxmlformats.org/officeDocument/2006/relationships/notesMaster" Target="/ppt/notesMasters/notesMaster1.xml" Id="R459ea0c3650b4c4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f622079cfef40e4" /><Relationship Type="http://schemas.openxmlformats.org/officeDocument/2006/relationships/notesMaster" Target="/ppt/notesMasters/notesMaster1.xml" Id="Re9e56ec309964cc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68d48d95dcd4e3f" /><Relationship Type="http://schemas.openxmlformats.org/officeDocument/2006/relationships/notesMaster" Target="/ppt/notesMasters/notesMaster1.xml" Id="Rcd217fd0c9fb4ec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0fd0a92c86242a0" /><Relationship Type="http://schemas.openxmlformats.org/officeDocument/2006/relationships/notesMaster" Target="/ppt/notesMasters/notesMaster1.xml" Id="Rc8a0a3a49ce7434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16095c75bd442c3" /><Relationship Type="http://schemas.openxmlformats.org/officeDocument/2006/relationships/notesMaster" Target="/ppt/notesMasters/notesMaster1.xml" Id="Rf5d4062de1cd483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744189eb4674776" /><Relationship Type="http://schemas.openxmlformats.org/officeDocument/2006/relationships/notesMaster" Target="/ppt/notesMasters/notesMaster1.xml" Id="R0861b2cc14954f8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f2ae5621b14c6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7ab1e84cf54b3e" /><Relationship Type="http://schemas.openxmlformats.org/officeDocument/2006/relationships/slideLayout" Target="/ppt/slideLayouts/slideLayout1.xml" Id="R74f54582185e410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f54582185e410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55dd5231104e7f" /><Relationship Type="http://schemas.openxmlformats.org/officeDocument/2006/relationships/image" Target="/ppt/media/image.png" Id="Rf12552bfd0ac40bb" /><Relationship Type="http://schemas.openxmlformats.org/officeDocument/2006/relationships/notesSlide" Target="/ppt/notesSlides/notesSlide1.xml" Id="R4339a1adf0bc4d4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8e5dd31e074a7c" /><Relationship Type="http://schemas.openxmlformats.org/officeDocument/2006/relationships/notesSlide" Target="/ppt/notesSlides/notesSlide2.xml" Id="R962198ad0ef241e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5bd805425f4954" /><Relationship Type="http://schemas.openxmlformats.org/officeDocument/2006/relationships/notesSlide" Target="/ppt/notesSlides/notesSlide3.xml" Id="R988f2a6b896a4ea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76dafc941840a6" /><Relationship Type="http://schemas.openxmlformats.org/officeDocument/2006/relationships/notesSlide" Target="/ppt/notesSlides/notesSlide4.xml" Id="R3f573729fdc744e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9057c8d6a9456c" /><Relationship Type="http://schemas.openxmlformats.org/officeDocument/2006/relationships/notesSlide" Target="/ppt/notesSlides/notesSlide5.xml" Id="R847fc50fd2024a6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5f96832bd443f8" /><Relationship Type="http://schemas.openxmlformats.org/officeDocument/2006/relationships/notesSlide" Target="/ppt/notesSlides/notesSlide6.xml" Id="Rabb57d77c2324b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ab274b5a094835" /><Relationship Type="http://schemas.openxmlformats.org/officeDocument/2006/relationships/notesSlide" Target="/ppt/notesSlides/notesSlide7.xml" Id="Rd2b86da6cf5a469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9037b0183a4689" /><Relationship Type="http://schemas.openxmlformats.org/officeDocument/2006/relationships/notesSlide" Target="/ppt/notesSlides/notesSlide8.xml" Id="Ra711bee217db4fe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4253c5b0dc4db0" /><Relationship Type="http://schemas.openxmlformats.org/officeDocument/2006/relationships/notesSlide" Target="/ppt/notesSlides/notesSlide9.xml" Id="Rebb8c0595222493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9e390d16f041fd" /><Relationship Type="http://schemas.openxmlformats.org/officeDocument/2006/relationships/notesSlide" Target="/ppt/notesSlides/notesSlide10.xml" Id="R2b1f1461c399477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0912c397de47ae" /><Relationship Type="http://schemas.openxmlformats.org/officeDocument/2006/relationships/notesSlide" Target="/ppt/notesSlides/notesSlide11.xml" Id="Rd531bab2ee1a45c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E1F42B-9F15-4C07-B4AE-BD6D97D79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42B664-B7D8-4E2D-9237-C52665548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449D80-5B16-4905-B26A-904B624D5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Ecommerce Product Video Brief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A4F7EA-156F-485E-81E0-CA4D42B7D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launch brief for a 60-second demo of a reusable water bottle brand.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809A40-A796-4CD8-84FB-12871C128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D8CED5-9DF9-4449-BC0C-062933615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A5DCEF-0EE6-4404-AA4C-2AB378347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5FF892-FBE3-43EE-85D5-2F240D838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2552bfd0ac40b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1505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FDA27C-955E-44DF-94D0-74DAFD8AB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D1D5CE-C0CB-4FF6-AD5D-8F2E1C649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7AB8F2-5357-4F79-988C-3093D8CDB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DBEDB4-7C11-44F1-852F-D1D805B2E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CB2EAE-2D43-4890-9F8F-E20AC3728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EBFE75-3B5F-4171-AC85-23461DEA6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673CB7-5177-47B2-9A44-F71B4BD94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E45079-EC4D-4188-90DE-64043DE2C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F3747C-2366-44A0-AF10-34905D58D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DCB608-8459-4BA2-8167-018F8A317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C6061D-6412-4D3B-B21A-0948F6C1C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A03A91-07DA-46A2-8A95-8EA1D58C4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4B12B2-5270-445B-9258-A800076C8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3EDE1F-6CF1-4067-91E0-AEEB31314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6C20F5-1A0D-4284-A429-E0A2A3DA8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E9972C-FC77-4AF6-A4CE-92CC2B8C8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6C9505-444C-4A21-A25C-29FE32D34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the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FCCF96-5B35-45F1-AD90-8318B3B2F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ADC60A-F054-4200-A17A-1B6CCC014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7D2B2D-E580-4D73-87BE-7DB27F28B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7339C0-4A91-491D-A62B-150C7D943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the shots</a:t>
            </a:r>
          </a:p>
        </p:txBody>
      </p:sp>
    </p:spTree>
    <p:extLst>
      <p:ext uri="{BB962C8B-B14F-4D97-AF65-F5344CB8AC3E}">
        <p14:creationId xmlns:p14="http://schemas.microsoft.com/office/powerpoint/2010/main" val="4334122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9A2A0A-5A9E-4FB0-B7D0-218F41277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DF5939-9168-4FAB-8147-4AE9F2832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8B03EB-2B72-479E-B980-AB286BD68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22040A-4CD9-4E40-A6A2-64239E468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CACDFE-9133-4346-B164-7C8017AE2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bottle in daily use, from commute to gym.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FE300B-3887-43CE-A806-7B61DF085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1D9CA5-4FE8-43BF-BDAB-A1672825A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2264332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522A14-4839-4005-B98A-895CB8681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3782CB-BE91-4857-BB24-0BFF52DA9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B09ED4-07A9-4137-A9E6-27E97E7F7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27A961-B8CC-495D-8C03-5EE279BB9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442C96-84F3-4991-B76A-46775302A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47A366-E3B2-46F3-B51C-49BB6C11E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265F68-1C22-4F50-A019-3AA7DBB5D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F93D09-0D0E-4B8E-9780-3C3953807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D0E921-78F3-41CF-8960-FF0603178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53D106-B947-4A58-947B-29EA8882C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43E3BE-58FE-49A2-A6BA-7B33A0981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E408B0-75F2-4C9A-97B9-AC81AAE80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88B0D3-3F76-4DF5-A2CD-FC08DAE8E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A03D0B-53BA-472A-ABC4-A13846339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2F6567-9282-4CC1-A366-F5B5286AE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0DE014-06D6-46AC-A7F4-3618417B2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8DF381-2915-4896-9946-A8B56617F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8953B1-021F-400D-8006-FDD8DC786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DEEAB6-BAB3-492B-940B-98EAAF6DB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the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1ED82C-76F7-41C6-89B9-3E5BD8EAD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8285578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2BC58BB-40F6-4BDC-BCB0-B9711775B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35B66F-E4C3-4C25-BC02-84C0108B9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DD6408-776E-4DCF-8B2E-3EE20B1D6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855762-97A6-46B1-A1AC-DB4609CA4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9C0C18-5398-4B9B-AB15-5B956A8EE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0C5217-6286-4677-9367-15BEF3F63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11A937-6C8F-4BD6-B673-D6F358F79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781255-280B-4388-B8E9-9FF415097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D83225-3553-4E14-ACB5-28CEB062D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D0A587-46C6-452A-94B0-15695D8D0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5446DB-7E7C-4E52-A30A-C25B07132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88793D-F30B-45DD-823A-264F41C62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4852C6-D090-467A-9CD8-16E21B26E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6E616B-13E3-4B35-9FC8-FE1F70ED4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02F303-001B-4117-A7CC-CC1CB4A74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7D07CA-8596-4DB4-AFFC-47E9FA9E9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F2AE13-202E-430F-9DB4-04DB35675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the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5D5D36-465F-411E-AD7C-9A577F317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94E374-6E17-409F-A671-592F750D6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B6E704-1FC7-4FD4-8A7F-3351DF1E7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7416C5-46E8-4364-9B53-4F8C8CA67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the shots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3A0CDC-069B-42A4-8EC4-F989B9D2B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8C39DFB-52C3-4614-9111-734846B0A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E2C364-3533-4647-93F7-5FE3D0EEC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720CAFD-7CB5-4090-99FC-E0A87BE48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F0D2741-CC97-46A3-9D98-DE6695023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334651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B64297-4C02-4C2B-94DC-0D7A8B4D7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C159C6-99A2-478C-A56E-8DA6FCB59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795E33-5BE9-4F50-A47F-0A73DB814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D7A2B0-6479-4189-B7EF-DAEBECB2B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A62EB7-9049-45D9-9148-109015A42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15696B-B281-49B1-9DE1-A28B0D167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7F8298-1667-4DFE-8A59-1335AF72F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050528-2986-4E45-B2CD-BBE3E8CCE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B74701-9D6A-4A82-A74C-A97E2BFB3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product story feels too generic.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E26C05-445F-49E6-8445-EF2BFF8B6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245A54-72AE-4BF2-B829-49124EE23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Shots are planned without a clear order.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7EA065-D25A-44AD-9C76-A066519FA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61D897-5986-4F23-AA04-D457FA214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is unsure what to highlight.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C43052-BB05-44BB-8ABB-E9DAF70CC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69F530-417B-4969-B1EB-1C2A64BF5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FADD32-FBB1-4B8B-BB98-626702616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6F1A6B-CEE9-4AF0-BBFC-B8A158E70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1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video has a clear opening, middle, and close.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8390D0-6584-4E19-B756-2DC6E6061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8D0927-A521-492C-AE71-FD3B9417B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a specific product benefit.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01439E-4A29-4881-913F-1FB7FD9CD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D0BA74-B9D7-464E-809E-4872E7269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film with one shared plan.</a:t>
            </a:r>
          </a:p>
        </p:txBody>
      </p:sp>
    </p:spTree>
    <p:extLst>
      <p:ext uri="{BB962C8B-B14F-4D97-AF65-F5344CB8AC3E}">
        <p14:creationId xmlns:p14="http://schemas.microsoft.com/office/powerpoint/2010/main" val="134769641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50DD1A-FF59-44D3-8E56-521FA4D76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DA8E1E-CEF8-4FD3-8FD5-59D691588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1D40B0-0B4F-4085-978E-6BB36F7C3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5E7A55-7163-48B6-A28D-45A128F9F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84988A-6C89-4DB0-83FC-075A9AE2A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23AB69-88B3-4587-A058-74AA2988C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74F770-1D97-49D2-9115-FA501EB2D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82ED47-1C7B-4236-B384-26E60ADAC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3BBF92-C955-4CAA-9164-46DB21703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7D082B-6A7E-4CE7-BA3A-F04FD10D0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brief that keeps the product story focused and on-brand.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966782-D527-45A5-8D36-B580B9186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014AC7-0DDF-4831-9505-77F3F491B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CB2D35-5A9B-4B82-AE6A-CAFC0F87E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CAB9AF-7790-41AF-B0E0-6C7D2D0AD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PRODUCER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70E661-3567-4A6B-AA42-CBBCE530B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scene-by-scene direction for filming, pacing, and transitions.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65BDFF-DB9A-4C48-8254-7DB98A85A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5DDA1F-D3DA-47D6-8776-647D1247C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A6E1F5-103B-49A0-A87D-8928539A6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0B6692-47AA-43AC-877D-7A95ABE1B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ECOMMERCE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F5A8A1-B281-41A1-B315-F98D54FC4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product-first video plan that supports the listing and launch page.</a:t>
            </a:r>
          </a:p>
        </p:txBody>
      </p:sp>
    </p:spTree>
    <p:extLst>
      <p:ext uri="{BB962C8B-B14F-4D97-AF65-F5344CB8AC3E}">
        <p14:creationId xmlns:p14="http://schemas.microsoft.com/office/powerpoint/2010/main" val="208172470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8CDB97B-9FC2-490F-AB00-281912D85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D790C1-364F-436C-9A96-6327647D2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C5DB34-85CA-4781-B255-CC9BA3809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16A904-C91B-4872-BEA7-2FDBDBF65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0EB0F8-B156-41C5-BD6C-2DB70BF72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5746AD-CFCD-4A3C-B2E8-8D8C0C635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BF29DE-B3EF-4B04-97EE-F0E06A45A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2868C5-50DB-43B2-870A-E7CF8A0D5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892A13-F622-4DEF-B6BE-D65214207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EAC586-732C-4A0E-ADF7-D4C5513CE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7AFB33-97EA-4C74-ABAB-514AE8309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EAE382-D1BC-42AC-9A1C-1FECFDE2E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FC3FAB-D3D3-455A-AC4F-E32DE0418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03066D-DA79-4888-8991-5FE97474E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B45CD5-4F90-47B2-9641-EA4291874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9FD4D7-0F2F-413F-9BA1-DA8548EE7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513BE7-4F6D-4D20-835E-81C863E92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0DD42D-5367-41FC-BCEB-36EF3210A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7C3DAB-14E7-4602-96EE-953ED37B8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3C07DF-2DEF-4701-88E2-8B0FE2D5F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D5C0B8-D8B3-4E36-B47E-B5D046C8B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57FCAC-321D-4D5C-8DAB-E2C6797F6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6DD732-4ECF-475E-88AF-D50571553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the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D0120D7-1021-49C1-B601-AAF237134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87862C-A063-4138-9E26-E870A33D4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ADB3F63-39F2-4141-A271-1D841E97F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3EDF806-32B4-4B65-9663-D6E567F56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184E9F9-80DA-4753-B4CE-5B7C7D164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2E8010E-06F4-4EBB-99CE-F520C605D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the shots</a:t>
            </a:r>
          </a:p>
        </p:txBody>
      </p:sp>
    </p:spTree>
    <p:extLst>
      <p:ext uri="{BB962C8B-B14F-4D97-AF65-F5344CB8AC3E}">
        <p14:creationId xmlns:p14="http://schemas.microsoft.com/office/powerpoint/2010/main" val="18933393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A1E0E7-D6EE-4C42-A611-3B2038858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7CDA10-F6C9-4A29-8948-0CFADC0B0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6C70B2-6039-4B91-B0FC-F0D0B9E0C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6E4992-8A46-44E0-9821-76F33D0AD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F3ED44-C6F9-4AF7-8463-1F0782792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866F7B-E8BB-4B37-82F3-3798B702C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23AA13-4358-40C9-9A6C-FD6A0F1E5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408E75-60A0-4B29-87DD-0C9C1CBFB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brief a short product video that feels clear, useful, and on-brand?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EBCDE1-DCDE-44E7-8C53-E11E5588C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89DA8D-DA33-4631-B96F-EF07C54F8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0D9740-2D99-4360-AC07-8C383BF5F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14DB1E-6C20-4092-B292-DEF015808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140495-7A20-4178-A2B7-149FE6FBD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DE20AB-6EB4-4FF5-AFBA-816BF8DCD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8A864E-F9E2-4A0F-9BC0-EFF60D6E8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the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2EA464-82F8-4FE7-957B-236467F61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47B5FF-5991-459F-BF4B-E7E8E6F06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29336E-362E-4139-9F7D-6E7FBDF75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</p:spTree>
    <p:extLst>
      <p:ext uri="{BB962C8B-B14F-4D97-AF65-F5344CB8AC3E}">
        <p14:creationId xmlns:p14="http://schemas.microsoft.com/office/powerpoint/2010/main" val="205342538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BE8417-22DD-4FD0-86A1-01A36EB60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A7E652-ED75-48BD-8EC6-17568403E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CFB550-7543-4A56-818C-5246042D0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E31E95-22F0-448B-AECD-5A40BE9AF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1D9BFE-A203-4E88-B98A-EC5DE2B90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2BA71D-CC84-4A81-B258-01F6D09BE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37C40D-8A20-4C20-942C-C7139913E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73C30B-70D9-4DBA-B760-56A5E98BA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3DB7F5-949D-4ADF-B22F-D77F9E9AA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A2F1FD-447E-4AE1-9301-A6A0E75C4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A414CA-EE8C-4EF1-91EF-381B83A42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A07928-2C26-4816-9FA8-2D26723C1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A356AC-B552-4263-8BF7-FECC37BD2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A39CB7-7A53-4BC0-A817-BDAE92EF3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244770-C4B7-4E1F-9AE0-8D2E3EFF6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F76D14-A7D4-4AD5-924E-00A82D723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29D935-1854-4A2E-B0DA-3E52EE5A3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2598B5-8879-4313-B47F-27A7BC46F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33AE06-1FBF-4A16-B99B-C0D85311A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the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71504B-88C6-4463-B2B1-F6041D356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B1C009-6EEF-4331-85A0-43D7243EF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8E780C-EC65-4AAB-A71E-5ED9487B7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050F82-F536-44FB-8A32-A691A17CD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66784E7-0473-473D-BBD7-1B7F3212C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7CA97CC-40CB-4461-B99B-926E10886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338808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89C294-A674-4F84-8308-202D58051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782723-7E66-402E-B493-438492EF2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3578A3-5028-48E1-B71B-B77C68366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brief turns product features into a clean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AC8976-B5E1-499B-9A53-0ABF79C69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C16158-59A7-4DE3-8CE6-AACEF13B9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D8D0AE-C0AD-4B52-9D11-8A7B3CA8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585491-C40A-452B-9794-724A06AB5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964050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2026-09-30T14:49:55.5440000Z</dcterms:created>
  <dcterms:modified xsi:type="dcterms:W3CDTF">2026-09-30T14:49:55.5440000Z</dcterms:modified>
</coreProperties>
</file>