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475289e45249f0" /><Relationship Type="http://schemas.openxmlformats.org/officeDocument/2006/relationships/extended-properties" Target="/docProps/app.xml" Id="Rf4046226af1e4969" /><Relationship Type="http://schemas.openxmlformats.org/officeDocument/2006/relationships/officeDocument" Target="/ppt/presentation.xml" Id="R7765ed6de15a47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9fecea5ddd4c00"/>
  </p:sldMasterIdLst>
  <p:notesMasterIdLst>
    <p:notesMasterId xmlns:r="http://schemas.openxmlformats.org/officeDocument/2006/relationships" r:id="Rd0a80c09b3754de1"/>
  </p:notesMasterIdLst>
  <p:sldIdLst>
    <p:sldId xmlns:r="http://schemas.openxmlformats.org/officeDocument/2006/relationships" id="256" r:id="Ra570070282c14b81"/>
    <p:sldId xmlns:r="http://schemas.openxmlformats.org/officeDocument/2006/relationships" id="257" r:id="R42a91579c0cd45d1"/>
    <p:sldId xmlns:r="http://schemas.openxmlformats.org/officeDocument/2006/relationships" id="258" r:id="R0101d81873a74f90"/>
    <p:sldId xmlns:r="http://schemas.openxmlformats.org/officeDocument/2006/relationships" id="259" r:id="R053b2c7bc27e47a1"/>
    <p:sldId xmlns:r="http://schemas.openxmlformats.org/officeDocument/2006/relationships" id="260" r:id="R18c55d1bb9084217"/>
    <p:sldId xmlns:r="http://schemas.openxmlformats.org/officeDocument/2006/relationships" id="261" r:id="R5fec0a60c47b445c"/>
    <p:sldId xmlns:r="http://schemas.openxmlformats.org/officeDocument/2006/relationships" id="262" r:id="R1cb2c12da46245b6"/>
    <p:sldId xmlns:r="http://schemas.openxmlformats.org/officeDocument/2006/relationships" id="263" r:id="R247142ba4f8a4202"/>
    <p:sldId xmlns:r="http://schemas.openxmlformats.org/officeDocument/2006/relationships" id="264" r:id="R6c58f630038143f5"/>
    <p:sldId xmlns:r="http://schemas.openxmlformats.org/officeDocument/2006/relationships" id="265" r:id="Rccdf3bca5c754eaa"/>
    <p:sldId xmlns:r="http://schemas.openxmlformats.org/officeDocument/2006/relationships" id="266" r:id="Rdd24fba363d3428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e5589811124e4d" /><Relationship Type="http://schemas.openxmlformats.org/officeDocument/2006/relationships/slideMaster" Target="/ppt/slideMasters/slideMaster1.xml" Id="R729fecea5ddd4c00" /><Relationship Type="http://schemas.openxmlformats.org/officeDocument/2006/relationships/notesMaster" Target="/ppt/notesMasters/notesMaster1.xml" Id="Rd0a80c09b3754de1" /><Relationship Type="http://schemas.openxmlformats.org/officeDocument/2006/relationships/presProps" Target="/ppt/presProps.xml" Id="R6ff74fad6d8d4f43" /><Relationship Type="http://schemas.openxmlformats.org/officeDocument/2006/relationships/tableStyles" Target="/ppt/tableStyles.xml" Id="R7642b26c090a4b54" /><Relationship Type="http://schemas.openxmlformats.org/officeDocument/2006/relationships/slide" Target="/ppt/slides/slide1.xml" Id="Ra570070282c14b81" /><Relationship Type="http://schemas.openxmlformats.org/officeDocument/2006/relationships/slide" Target="/ppt/slides/slide2.xml" Id="R42a91579c0cd45d1" /><Relationship Type="http://schemas.openxmlformats.org/officeDocument/2006/relationships/slide" Target="/ppt/slides/slide3.xml" Id="R0101d81873a74f90" /><Relationship Type="http://schemas.openxmlformats.org/officeDocument/2006/relationships/slide" Target="/ppt/slides/slide4.xml" Id="R053b2c7bc27e47a1" /><Relationship Type="http://schemas.openxmlformats.org/officeDocument/2006/relationships/slide" Target="/ppt/slides/slide5.xml" Id="R18c55d1bb9084217" /><Relationship Type="http://schemas.openxmlformats.org/officeDocument/2006/relationships/slide" Target="/ppt/slides/slide6.xml" Id="R5fec0a60c47b445c" /><Relationship Type="http://schemas.openxmlformats.org/officeDocument/2006/relationships/slide" Target="/ppt/slides/slide7.xml" Id="R1cb2c12da46245b6" /><Relationship Type="http://schemas.openxmlformats.org/officeDocument/2006/relationships/slide" Target="/ppt/slides/slide8.xml" Id="R247142ba4f8a4202" /><Relationship Type="http://schemas.openxmlformats.org/officeDocument/2006/relationships/slide" Target="/ppt/slides/slide9.xml" Id="R6c58f630038143f5" /><Relationship Type="http://schemas.openxmlformats.org/officeDocument/2006/relationships/slide" Target="/ppt/slides/slide10.xml" Id="Rccdf3bca5c754eaa" /><Relationship Type="http://schemas.openxmlformats.org/officeDocument/2006/relationships/slide" Target="/ppt/slides/slide11.xml" Id="Rdd24fba363d3428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21f5612d1a46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5fdb55d70a4102" /><Relationship Type="http://schemas.openxmlformats.org/officeDocument/2006/relationships/notesMaster" Target="/ppt/notesMasters/notesMaster1.xml" Id="R0601a85cea5846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faea8162594687" /><Relationship Type="http://schemas.openxmlformats.org/officeDocument/2006/relationships/notesMaster" Target="/ppt/notesMasters/notesMaster1.xml" Id="R876a9a2b1b6f45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0bb778781a4430" /><Relationship Type="http://schemas.openxmlformats.org/officeDocument/2006/relationships/notesMaster" Target="/ppt/notesMasters/notesMaster1.xml" Id="Rf0930e60b3e346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08c29a3a2d46b8" /><Relationship Type="http://schemas.openxmlformats.org/officeDocument/2006/relationships/notesMaster" Target="/ppt/notesMasters/notesMaster1.xml" Id="Ra71a4e0ba9b64b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2da43f53ae47a4" /><Relationship Type="http://schemas.openxmlformats.org/officeDocument/2006/relationships/notesMaster" Target="/ppt/notesMasters/notesMaster1.xml" Id="Rcbbcdfba225846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59f688e3454c77" /><Relationship Type="http://schemas.openxmlformats.org/officeDocument/2006/relationships/notesMaster" Target="/ppt/notesMasters/notesMaster1.xml" Id="R7973f00d4a5844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26457b40eb4596" /><Relationship Type="http://schemas.openxmlformats.org/officeDocument/2006/relationships/notesMaster" Target="/ppt/notesMasters/notesMaster1.xml" Id="R991279d16ffe40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9b4b3e26264917" /><Relationship Type="http://schemas.openxmlformats.org/officeDocument/2006/relationships/notesMaster" Target="/ppt/notesMasters/notesMaster1.xml" Id="R1abe1c4849ec4d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140ae7ab4904692" /><Relationship Type="http://schemas.openxmlformats.org/officeDocument/2006/relationships/notesMaster" Target="/ppt/notesMasters/notesMaster1.xml" Id="R4adbb876b58e4fc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70f4b87f6d34621" /><Relationship Type="http://schemas.openxmlformats.org/officeDocument/2006/relationships/notesMaster" Target="/ppt/notesMasters/notesMaster1.xml" Id="R55204b102b9c4c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7f17e4c7c54cd3" /><Relationship Type="http://schemas.openxmlformats.org/officeDocument/2006/relationships/notesMaster" Target="/ppt/notesMasters/notesMaster1.xml" Id="Rc6fe602e04d441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285e02f7cc46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f2ef106e964559" /><Relationship Type="http://schemas.openxmlformats.org/officeDocument/2006/relationships/slideLayout" Target="/ppt/slideLayouts/slideLayout1.xml" Id="R30f790defe7748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f790defe7748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847f133afd4be6" /><Relationship Type="http://schemas.openxmlformats.org/officeDocument/2006/relationships/image" Target="/ppt/media/image.png" Id="R1c731bc1fde34698" /><Relationship Type="http://schemas.openxmlformats.org/officeDocument/2006/relationships/notesSlide" Target="/ppt/notesSlides/notesSlide1.xml" Id="Rd18daaa03c7140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083f4be7045d2" /><Relationship Type="http://schemas.openxmlformats.org/officeDocument/2006/relationships/notesSlide" Target="/ppt/notesSlides/notesSlide2.xml" Id="R24c55b9fd24745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c7cb10d464529" /><Relationship Type="http://schemas.openxmlformats.org/officeDocument/2006/relationships/notesSlide" Target="/ppt/notesSlides/notesSlide3.xml" Id="R24161c3706cf48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5b563ed8846ad" /><Relationship Type="http://schemas.openxmlformats.org/officeDocument/2006/relationships/notesSlide" Target="/ppt/notesSlides/notesSlide4.xml" Id="Rfe70ee6f5b6f4d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55b54229d4706" /><Relationship Type="http://schemas.openxmlformats.org/officeDocument/2006/relationships/notesSlide" Target="/ppt/notesSlides/notesSlide5.xml" Id="R51db9c3126f24b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7c6c2d29d947fc" /><Relationship Type="http://schemas.openxmlformats.org/officeDocument/2006/relationships/notesSlide" Target="/ppt/notesSlides/notesSlide6.xml" Id="R3da650e8084b48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d909a248904fc6" /><Relationship Type="http://schemas.openxmlformats.org/officeDocument/2006/relationships/notesSlide" Target="/ppt/notesSlides/notesSlide7.xml" Id="Rca1b20880f744c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e2c0a90a749b4" /><Relationship Type="http://schemas.openxmlformats.org/officeDocument/2006/relationships/notesSlide" Target="/ppt/notesSlides/notesSlide8.xml" Id="R46e22a9ca1f2442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d3074498f240f3" /><Relationship Type="http://schemas.openxmlformats.org/officeDocument/2006/relationships/notesSlide" Target="/ppt/notesSlides/notesSlide9.xml" Id="R3041e64e852741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a29f321fd4bc1" /><Relationship Type="http://schemas.openxmlformats.org/officeDocument/2006/relationships/notesSlide" Target="/ppt/notesSlides/notesSlide10.xml" Id="Rc2d3a5f197ad498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b4e217fa04310" /><Relationship Type="http://schemas.openxmlformats.org/officeDocument/2006/relationships/notesSlide" Target="/ppt/notesSlides/notesSlide11.xml" Id="Re2a1e8d1ca9043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D10ECB-9FEE-49D8-A02F-D613663D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6F6DB-36B1-41F2-86AA-309F0381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F70A81-7A17-4FFA-B5EB-FE26501E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Editing A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8E4E0-BC8A-4F62-93F5-C2BB7B42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refines a client pitch deck for a cleaner, more persuasive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3DE4F-C86C-405B-9B3D-D0FD7C1B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9A9C13-71ED-44AA-8B60-1816E839E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66CA80-9A22-487B-8693-A1FE1911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61138-2C7C-4AEF-9278-E25CD87A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731bc1fde3469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059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438826-6C8A-440E-94BD-3FB02BC3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7EB1CE-8517-4032-98FE-A2A5A12C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35DD02-3932-4F1E-8567-CF7AA237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936047-334B-475D-8BFC-B8EBF5EA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4FE50-2D75-41EC-8CB4-32F5324B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a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59D131-6B38-46FF-BC42-01DF7AFA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EB3130-595F-496F-97CE-DD528C244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374E24-B4C1-4BDA-9911-FC77768B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Deck Audit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DE5CBE-211D-4ED5-8784-D9C5AD572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slide 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C3013C-18AA-4423-9341-2A68B49A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D98EE6-E6EF-4698-BB29-4EF223C7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8EA75F-E1E9-4AE3-AE59-17203C82D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2BDD2F-9C6C-458D-B9C6-529BEDDF6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crowded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21CEA9-3D72-425D-AA69-963E6C505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ABCDCA-346A-42C3-B83B-19F8C5ABD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27215D-67F5-485C-A49A-7F3B8E89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Cleanup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95D82B-77EC-4869-A759-78EEE301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2D3B8B-0E4F-42E5-B872-33F6E01A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AFED07-0CA2-43E7-88FE-A83A9385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6ED63-8875-4F0C-9FFD-37E9D5F89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A96CBC-0970-44FC-8D6C-D6CACB33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key proof points</a:t>
            </a:r>
          </a:p>
        </p:txBody>
      </p:sp>
    </p:spTree>
    <p:extLst>
      <p:ext uri="{BB962C8B-B14F-4D97-AF65-F5344CB8AC3E}">
        <p14:creationId xmlns:p14="http://schemas.microsoft.com/office/powerpoint/2010/main" val="8580414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961C82-6177-4222-BAA8-9A6C1F0F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8F6C9-FC8A-40B8-BA13-1D4CDAAEE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92325F-E15F-4797-B0FC-CD10EBD2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6EB509-EC38-4884-B940-333EDFB3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31B52-EE53-4927-BDD4-6F4E2B39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slides into a clear investor-ready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BB62B9-57DF-4BED-B3D1-82C87E2C0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F2ABD3-98AD-4A68-B8C6-9DD3B26B4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243980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026514-AE27-4D4B-A341-C29CDA8F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8B8343-73DB-4FA5-ADDB-EE8D212E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BF420-0FCE-4C91-9BE0-25764E05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B79C46-F25E-4C0E-BAA3-91686584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642F8-4491-4E37-99B9-C4BF3525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editing a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6DB919-D2BE-4B35-8576-537C8AA4A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3B5DC-760D-4FA3-A87F-C83C3379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49846B-B3A1-48E9-926E-E1FB1B002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409CD6-7219-43B3-8183-E93E2B36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a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2EB91C-F4C8-4940-BD74-F84C9106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B3C101-8485-4F1A-8997-18E4D51C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D02A40-BF22-480C-BAEB-CEE8D853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A37238-A99B-428E-8BFC-16D7C3BB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FE0DD7-3D4F-47D0-9E9B-E0620E343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slides into a clear investor-r…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2464F4-92E4-40A6-B680-A3F4D75C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7419DD-79E5-4515-A5F0-2787C573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D287BA-3210-41F8-BED6-56B17ACE8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61C906-7F62-4142-B7B0-9DD4ECD8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35595B-F018-4140-937D-C0A4ABD75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Polish final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FE3B08-84A2-4CAF-861E-A8B5D03A1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601339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4C014F-9789-442C-93D4-C7FB74CB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20D6C-E650-4006-80E2-F944FE9A0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9FC582-F78B-4E51-B22F-EAB24B36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5300A6-72DF-4F37-B8CF-FFA2BCA6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70436-D58B-4E83-8802-FE1CAEFF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4128B8-8F79-4D8E-AF23-371C585E7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AB415-4994-45E2-90EF-CCC16D93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0F4CC7-CB13-45FC-B09C-911DF1CC7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1E8346-0862-4207-9701-EFCF937F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slide 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274E4B-402E-4593-B3D9-BB2FE106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56039-2CFD-4AAA-A86D-342A20F8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065F62-0B9D-45AF-9852-D43AE556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FA1951-3E33-4A79-9B50-E535EC60F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crowded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C9DF05-BF70-4C40-8642-216419C6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E1EBAF-4B01-43DF-80AB-8A5E7681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BF160F-2004-4E5F-9414-41FAE386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499BAA-42CD-4652-B9FB-EFE75228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D98950-BCCF-4442-82BC-65D02C118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17E313-8CE0-41E3-B8FC-A885E3BC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1E4BC5-0741-4FBE-AE00-0A43E86F2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0479DA-17AB-499B-91CF-7EB1BB1F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key proof points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7D275F-8BA9-41F5-B1FB-5B74D248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6992A6-2E6A-4734-9E3F-B3808D096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30FF8C-47DF-4BE5-9059-C6BC1313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4CA4BF-E136-4E39-B5CA-368EA0532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final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969AA2-C6E0-442D-B510-5FD491F8C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550180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C9FB3B-C5B6-45A8-BDFA-4D2A49F7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3DBE4D-B481-43B8-85F9-3E6836CD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9A0BA-3D06-4698-8D81-E4CCB451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359F13-089F-4E95-BC8E-3D687960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EF025-DFCA-42BA-8D0F-F08BF38A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a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10CA26-AC7E-4524-8940-22EA6C1D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97427-9C3B-4408-8737-E4DD5BF3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7CAF65-DEE2-404D-BE50-296AD2975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6EED1-18A4-4237-A8C5-D19A6EE6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crowded and hard to scan.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3910F2-F298-4442-8DFF-611A0EC1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6ABB45-9809-44D2-80D5-D6568D665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jumps between unrelated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E0D073-708F-467C-B882-9F431616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A5668E-72CF-4F1F-8BCC-A8A5CE14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style looks inconsistent across pages.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B86656-F62C-4A10-9DC0-85436757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82250B-B14D-4F9B-AD0D-DD9C450C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252648-54FE-4ABB-B72F-862AF152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0745A2-2D96-441F-A291-8EEA5683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idea.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62D39C-0A63-495D-A36A-D0373A247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32C6B7-6E00-40A0-8974-FECBAB8E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reads smoothly from start to finish.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713F10-E783-4F45-840B-60CA45F13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CCD6AE-10CA-4CB7-9A21-1F8AE8B9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Colors, fonts, and spacing feel unified.</a:t>
            </a:r>
          </a:p>
        </p:txBody>
      </p:sp>
    </p:spTree>
    <p:extLst>
      <p:ext uri="{BB962C8B-B14F-4D97-AF65-F5344CB8AC3E}">
        <p14:creationId xmlns:p14="http://schemas.microsoft.com/office/powerpoint/2010/main" val="12911654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72B415-23A9-445E-8EF0-71CC63E7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87596-CD8A-4DDF-BBA9-1C640170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ACFE8-D0CC-4843-AB71-8CE21461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267FB-BF43-401D-84F5-7C5A1EDA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CAF5C-F10F-4313-8322-41922CB11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63784B-E10A-4C72-800E-A1556FF8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9B850-84AC-45A2-B3C4-D488E350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E7A2C0-B297-4359-8240-64962FA1D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9DD6F2-9B2E-4E7E-B437-EE5D9FA9A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E4926-18CB-41D4-A782-C4A7FB85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sharper pitch deck that explains the product and value fast.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2C952E-CC09-44B7-A16A-B188DF87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D37077-45AA-448C-B75C-0900E7B6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53290E-B668-4D8D-87EC-35684CF9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C311F-B2B1-439D-A0F6-F6627441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7AC419-FB50-4C1A-8A3A-BEB91CD4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client presentations that feel organized and easy to follow.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64780C-0C64-448F-A4C6-72696A7F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B691B6-DF25-469E-AE1F-116538829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29AB8-D832-46AF-BF70-D6C9A871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F5DD74-D00D-4161-AB2E-C4EA4DB0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B9BF4D-67F2-4E38-BDF6-BF12709D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process to turn messy slides into a consistent deck.</a:t>
            </a:r>
          </a:p>
        </p:txBody>
      </p:sp>
    </p:spTree>
    <p:extLst>
      <p:ext uri="{BB962C8B-B14F-4D97-AF65-F5344CB8AC3E}">
        <p14:creationId xmlns:p14="http://schemas.microsoft.com/office/powerpoint/2010/main" val="16294971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236EF6-9533-406F-99CC-14B25F51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10D46D-F2BA-448A-804A-B438EA14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FD81B8-AF60-49C7-AC0E-5ADF3A097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1EEFF1-592F-49D3-AA35-9F4DAA12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E25DB4-DD3F-4324-BEE7-B03D4401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F9D43-424D-4902-9538-1E37B15E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45B29C-8184-4909-B23E-D7EB402E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37966F-CFF6-4EC0-AB3B-D61B8681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9FFDAE-9241-443D-A60B-DF7F6C42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B54EC4-33E5-4234-96FA-3D6C92DA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DAC83-3AC3-4757-9F25-DD8E3175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slide flow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B5AA30-0D49-48B1-93F6-9E613160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502D74-B3EB-46EE-97C7-A0C603380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C92D9B-1421-4DE2-9912-4A87B3A40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19C5C3-5E64-46A8-89C8-9C9E554A2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0C4A50-510D-4C2E-93EC-3A8EF3AF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C0FE69-BDAA-4FA9-ACC5-1BDB7F53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crowded 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9AEE70-ABA5-4312-B054-2E417170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854581-9C63-4A23-8EED-50AF8FE1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78C922-7AC1-43D1-9470-015AC6D91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7CA01A-F079-400A-A881-57051FFD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E123E3-AC73-44FA-9EA7-1CAC4E145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AA4835-9C33-4D67-9540-8B2CE28A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visual style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902F99-A021-46EB-8CC8-D0C239E3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CBC093-805B-4969-9FA5-C1CD0779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60A619-0FE8-4858-8C1E-D4D4AE2A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3655FD-090C-4628-9304-F5C458A9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BA110D-FD02-4906-87DC-1F8BC37EB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6030D2-D090-4DC5-A7D8-6FF301F7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key proof points</a:t>
            </a:r>
          </a:p>
        </p:txBody>
      </p:sp>
    </p:spTree>
    <p:extLst>
      <p:ext uri="{BB962C8B-B14F-4D97-AF65-F5344CB8AC3E}">
        <p14:creationId xmlns:p14="http://schemas.microsoft.com/office/powerpoint/2010/main" val="17372768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5B6E5C-7C20-482C-819D-4D561302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5F3FC-2C39-4C55-8A37-5100514B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EE8384-6D9F-42F5-A994-7F9C31FA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A7D86D-4849-4EFD-A4E2-7D248C11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22EB8F-A030-4112-A390-B63B5154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a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C37603-523A-43DD-BEFD-A9401EE4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8B1DE-4F89-45F0-93AE-383619C29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BFCBD3-FF60-4890-BA84-AE4ECF12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rough client deck into a focused presentation by Friday?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13B1EF-FB80-4CCA-AB22-848DAA042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42540B-8226-4729-B66A-69D3B71F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DB9B9A-C612-484E-9795-B5BEC7045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665680-8E13-4D5E-8398-112F29EDB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crowded 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91A8CF-B1F5-4F81-A72E-7FBAB120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B14C4B-A0A3-4A35-85B0-E0E54394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9D5CEF-8E5B-41C4-8143-B44B0B752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Align visual style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64FAD-DB1C-4A3A-B146-9762D01F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5D9083-E4BB-4349-B5AE-DAE15A3C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02D775-CDF7-4528-B624-A21DE324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final delivery</a:t>
            </a:r>
          </a:p>
        </p:txBody>
      </p:sp>
    </p:spTree>
    <p:extLst>
      <p:ext uri="{BB962C8B-B14F-4D97-AF65-F5344CB8AC3E}">
        <p14:creationId xmlns:p14="http://schemas.microsoft.com/office/powerpoint/2010/main" val="7877691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4A0515-5335-4C5B-ADB6-A7D8BA79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7B4758-6FE8-46F8-9F9F-E1EE8F8D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B37FD2-568E-4664-8200-E9BE2FCFF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1AD97-A9B7-4D96-8833-B4831686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18806-C7D8-48CE-A9A4-D891B702E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a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0AA6C-3797-40FC-9C82-C872F053F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D303E-E4A6-4587-B2AF-613CDE8E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BD75E8-2305-478A-8B71-99EB95EA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FB6FE-17FC-4E18-A994-FAF92C2F7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slide 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D00A72-FF99-48D6-8313-C14E2E07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9D0960-23AD-4307-BABB-E49CD013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0B73ED-ACEA-4035-ADB0-8C3E2296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C7A081-F685-4E54-B28C-55AFBB783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A99F01-0634-406C-9160-E2ECDD49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crowded text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57FCD-B244-4623-9B1D-DBBCF4FF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C4954C-6557-418A-9765-7037456D9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705129-2B61-40CE-AE76-653D8FEE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40596A-0F6E-4D07-AAF0-76EA07C3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872920-ACD0-494C-B341-C30655A6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visual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1798D1-36A7-4642-935D-E4CF1BEA6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2F32C6-4181-465E-9E6C-39680C38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B6F9E7-95A9-4A99-8D51-8B181586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59D946-2B88-442E-BAA0-7340C47E1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98E2A6-81D5-40E6-8B4B-0DFC93BA3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final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536880-EEB6-4EB8-BB54-93FC7150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052877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CFAEE-7D2C-4212-8C54-FDC69450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B037D-BE74-46E0-AF1E-5CA1CC8D7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35CA20-0CA6-4779-BB8A-990B072A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cleaner deck makes the message easier to trust.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AF7A1E-C7C1-492E-86A6-D8301680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81340-402B-4B4B-B456-367783ED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467F44-20C9-46C4-94FB-AE5999586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F8EFF-FFE3-4989-94C0-97865808A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062417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2026-10-01T08:18:18.8790000Z</dcterms:created>
  <dcterms:modified xsi:type="dcterms:W3CDTF">2026-10-01T08:18:18.8790000Z</dcterms:modified>
</coreProperties>
</file>