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97441a2a62942cc" /><Relationship Type="http://schemas.openxmlformats.org/officeDocument/2006/relationships/extended-properties" Target="/docProps/app.xml" Id="Rfa5245759ccf4d50" /><Relationship Type="http://schemas.openxmlformats.org/officeDocument/2006/relationships/officeDocument" Target="/ppt/presentation.xml" Id="Rd1ae2674cbae41d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fc55307527f452e"/>
  </p:sldMasterIdLst>
  <p:notesMasterIdLst>
    <p:notesMasterId xmlns:r="http://schemas.openxmlformats.org/officeDocument/2006/relationships" r:id="Rc37fc451caf749d4"/>
  </p:notesMasterIdLst>
  <p:sldIdLst>
    <p:sldId xmlns:r="http://schemas.openxmlformats.org/officeDocument/2006/relationships" id="256" r:id="R067b0c95af5745a7"/>
    <p:sldId xmlns:r="http://schemas.openxmlformats.org/officeDocument/2006/relationships" id="257" r:id="R2120e3be33e24d6a"/>
    <p:sldId xmlns:r="http://schemas.openxmlformats.org/officeDocument/2006/relationships" id="258" r:id="R3f63e61d45a9469c"/>
    <p:sldId xmlns:r="http://schemas.openxmlformats.org/officeDocument/2006/relationships" id="259" r:id="R6a4c792b231e40c7"/>
    <p:sldId xmlns:r="http://schemas.openxmlformats.org/officeDocument/2006/relationships" id="260" r:id="R8e435d971d1e4092"/>
    <p:sldId xmlns:r="http://schemas.openxmlformats.org/officeDocument/2006/relationships" id="261" r:id="Rd60cf798a7eb480f"/>
    <p:sldId xmlns:r="http://schemas.openxmlformats.org/officeDocument/2006/relationships" id="262" r:id="Rc1a2cae4d3514ebd"/>
    <p:sldId xmlns:r="http://schemas.openxmlformats.org/officeDocument/2006/relationships" id="263" r:id="R4f2191c0aa734a1b"/>
    <p:sldId xmlns:r="http://schemas.openxmlformats.org/officeDocument/2006/relationships" id="264" r:id="R73b00d275fe24f32"/>
    <p:sldId xmlns:r="http://schemas.openxmlformats.org/officeDocument/2006/relationships" id="265" r:id="R33b762abe5774d78"/>
    <p:sldId xmlns:r="http://schemas.openxmlformats.org/officeDocument/2006/relationships" id="266" r:id="R47b5546bb497480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9a13cab8fee44e0" /><Relationship Type="http://schemas.openxmlformats.org/officeDocument/2006/relationships/slideMaster" Target="/ppt/slideMasters/slideMaster1.xml" Id="Rcfc55307527f452e" /><Relationship Type="http://schemas.openxmlformats.org/officeDocument/2006/relationships/notesMaster" Target="/ppt/notesMasters/notesMaster1.xml" Id="Rc37fc451caf749d4" /><Relationship Type="http://schemas.openxmlformats.org/officeDocument/2006/relationships/presProps" Target="/ppt/presProps.xml" Id="Rcbf1a2e437424076" /><Relationship Type="http://schemas.openxmlformats.org/officeDocument/2006/relationships/tableStyles" Target="/ppt/tableStyles.xml" Id="R2bd47b4e09764047" /><Relationship Type="http://schemas.openxmlformats.org/officeDocument/2006/relationships/slide" Target="/ppt/slides/slide1.xml" Id="R067b0c95af5745a7" /><Relationship Type="http://schemas.openxmlformats.org/officeDocument/2006/relationships/slide" Target="/ppt/slides/slide2.xml" Id="R2120e3be33e24d6a" /><Relationship Type="http://schemas.openxmlformats.org/officeDocument/2006/relationships/slide" Target="/ppt/slides/slide3.xml" Id="R3f63e61d45a9469c" /><Relationship Type="http://schemas.openxmlformats.org/officeDocument/2006/relationships/slide" Target="/ppt/slides/slide4.xml" Id="R6a4c792b231e40c7" /><Relationship Type="http://schemas.openxmlformats.org/officeDocument/2006/relationships/slide" Target="/ppt/slides/slide5.xml" Id="R8e435d971d1e4092" /><Relationship Type="http://schemas.openxmlformats.org/officeDocument/2006/relationships/slide" Target="/ppt/slides/slide6.xml" Id="Rd60cf798a7eb480f" /><Relationship Type="http://schemas.openxmlformats.org/officeDocument/2006/relationships/slide" Target="/ppt/slides/slide7.xml" Id="Rc1a2cae4d3514ebd" /><Relationship Type="http://schemas.openxmlformats.org/officeDocument/2006/relationships/slide" Target="/ppt/slides/slide8.xml" Id="R4f2191c0aa734a1b" /><Relationship Type="http://schemas.openxmlformats.org/officeDocument/2006/relationships/slide" Target="/ppt/slides/slide9.xml" Id="R73b00d275fe24f32" /><Relationship Type="http://schemas.openxmlformats.org/officeDocument/2006/relationships/slide" Target="/ppt/slides/slide10.xml" Id="R33b762abe5774d78" /><Relationship Type="http://schemas.openxmlformats.org/officeDocument/2006/relationships/slide" Target="/ppt/slides/slide11.xml" Id="R47b5546bb497480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747b63c0f3944a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e40880ea5d049f1" /><Relationship Type="http://schemas.openxmlformats.org/officeDocument/2006/relationships/notesMaster" Target="/ppt/notesMasters/notesMaster1.xml" Id="R4d527d1fe155413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da27f86571545f4" /><Relationship Type="http://schemas.openxmlformats.org/officeDocument/2006/relationships/notesMaster" Target="/ppt/notesMasters/notesMaster1.xml" Id="Rf21b0fc4bae6480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1a6303d37664547" /><Relationship Type="http://schemas.openxmlformats.org/officeDocument/2006/relationships/notesMaster" Target="/ppt/notesMasters/notesMaster1.xml" Id="R9a6b802ad0f2441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67cb43482bc4b1a" /><Relationship Type="http://schemas.openxmlformats.org/officeDocument/2006/relationships/notesMaster" Target="/ppt/notesMasters/notesMaster1.xml" Id="R86053a82e171414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0d83da94b59482d" /><Relationship Type="http://schemas.openxmlformats.org/officeDocument/2006/relationships/notesMaster" Target="/ppt/notesMasters/notesMaster1.xml" Id="R80a48beeb104479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324a0ff200840c3" /><Relationship Type="http://schemas.openxmlformats.org/officeDocument/2006/relationships/notesMaster" Target="/ppt/notesMasters/notesMaster1.xml" Id="Raaeefacef40b407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616aea4f63444c2" /><Relationship Type="http://schemas.openxmlformats.org/officeDocument/2006/relationships/notesMaster" Target="/ppt/notesMasters/notesMaster1.xml" Id="R22d04c96bd054b6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a1eb2206f6b463a" /><Relationship Type="http://schemas.openxmlformats.org/officeDocument/2006/relationships/notesMaster" Target="/ppt/notesMasters/notesMaster1.xml" Id="Rec2891bcfc5c44a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ae1dc7aa0d54869" /><Relationship Type="http://schemas.openxmlformats.org/officeDocument/2006/relationships/notesMaster" Target="/ppt/notesMasters/notesMaster1.xml" Id="R8f3d5fd97887416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064c502bd8e4ba3" /><Relationship Type="http://schemas.openxmlformats.org/officeDocument/2006/relationships/notesMaster" Target="/ppt/notesMasters/notesMaster1.xml" Id="R5a2a1cf63eb64ac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f902f0d743e4a5d" /><Relationship Type="http://schemas.openxmlformats.org/officeDocument/2006/relationships/notesMaster" Target="/ppt/notesMasters/notesMaster1.xml" Id="Rc16770dcda9e4d1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59cf03660af4ca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0cec57c046f45f8" /><Relationship Type="http://schemas.openxmlformats.org/officeDocument/2006/relationships/slideLayout" Target="/ppt/slideLayouts/slideLayout1.xml" Id="R7424a85140b7405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424a85140b7405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10b5c7aa353418a" /><Relationship Type="http://schemas.openxmlformats.org/officeDocument/2006/relationships/image" Target="/ppt/media/image.png" Id="R71a907a4efc44d98" /><Relationship Type="http://schemas.openxmlformats.org/officeDocument/2006/relationships/notesSlide" Target="/ppt/notesSlides/notesSlide1.xml" Id="R2c65cbc2b232436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e0d22812dc49ac" /><Relationship Type="http://schemas.openxmlformats.org/officeDocument/2006/relationships/notesSlide" Target="/ppt/notesSlides/notesSlide2.xml" Id="Rfee17331b279468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60e93254984bf1" /><Relationship Type="http://schemas.openxmlformats.org/officeDocument/2006/relationships/notesSlide" Target="/ppt/notesSlides/notesSlide3.xml" Id="Rc76a841751b74fc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88af24774a244ff" /><Relationship Type="http://schemas.openxmlformats.org/officeDocument/2006/relationships/notesSlide" Target="/ppt/notesSlides/notesSlide4.xml" Id="Re3253c8d7ff041b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7714ccb3d374294" /><Relationship Type="http://schemas.openxmlformats.org/officeDocument/2006/relationships/notesSlide" Target="/ppt/notesSlides/notesSlide5.xml" Id="Reee5c3f628ba4f3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9c8b4d44064871" /><Relationship Type="http://schemas.openxmlformats.org/officeDocument/2006/relationships/notesSlide" Target="/ppt/notesSlides/notesSlide6.xml" Id="R0f4af5d7d2d1418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de7515894fe426e" /><Relationship Type="http://schemas.openxmlformats.org/officeDocument/2006/relationships/notesSlide" Target="/ppt/notesSlides/notesSlide7.xml" Id="R98210f6c19a84e3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86cb5e58184490d" /><Relationship Type="http://schemas.openxmlformats.org/officeDocument/2006/relationships/notesSlide" Target="/ppt/notesSlides/notesSlide8.xml" Id="R30a8173496f44e4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5450ae3b98e4a60" /><Relationship Type="http://schemas.openxmlformats.org/officeDocument/2006/relationships/notesSlide" Target="/ppt/notesSlides/notesSlide9.xml" Id="R9c85c800f40e4d0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4381e6f9a6041ae" /><Relationship Type="http://schemas.openxmlformats.org/officeDocument/2006/relationships/notesSlide" Target="/ppt/notesSlides/notesSlide10.xml" Id="R3601c8f710aa40c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d1cfec6eff34111" /><Relationship Type="http://schemas.openxmlformats.org/officeDocument/2006/relationships/notesSlide" Target="/ppt/notesSlides/notesSlide11.xml" Id="R1335d8202ef44f5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4E77BF7-6E05-48E6-997B-15A8CDE8C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47425A-F523-43DC-9B6A-AF0CFD973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71243BB-F4EC-48B7-89BF-3280763E4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Editing Lesson Plan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5A72E4-B4DF-4C0A-AAB6-63AEF3FFF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Ms. Rivera revises a 7th-grade fractions lesson after students struggle with word problems.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5D081B-FE1A-4559-AA0D-0A8C0623C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ED06C8C-C7A1-4C63-9C51-FB8772ED6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210C233-40FD-4B09-99FE-479872CBA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8400B79-7E1D-461C-A303-C3DB327B1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1a907a4efc44d98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99467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7327152-F102-4339-A6D5-4F8F981AA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AD88D89-2D90-4468-8DEE-DFAD52BB3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72834E0-88E2-43A0-8044-AC5CF6700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E88708C-6704-432D-B396-8D146867C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BA944F-AE8A-4579-A3AD-3A17945A6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editing lesson plan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A6167E4-99D8-41F6-8642-E4E0397BC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D15A2E3-5C58-4963-99C5-9DE4A59D7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A353020-D94A-499C-8FB8-5501F74E9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Lesson Snapshot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B5FAE66-3762-4021-8201-8B72756E0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Spot confusion points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FCA3BBB-BF58-4F7C-8B5C-CA9D845B2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7BA15C2-EDD8-4859-86BA-D090E555E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AD29587-8D5F-4F53-B118-D31FB0E9C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Student Struggles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F8C2C3A-E6E3-4DBF-9F5C-B127F6E8C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one clear goal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1BFE6C8-BC5B-42DE-9E6C-330B8AC75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2EC85C5-116D-4F74-91C2-FD0531817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F8CF749-F3EE-4E2C-9959-6B572F303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Revision Plan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2E58182-C2F4-4578-A5D7-F8B46DE71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guided practice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82EC5D0-D5EE-43CE-8758-142615C0C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FAE8D21-AB65-4F03-87E4-4D0A77875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BD15363-22E9-4785-B506-F2CA1E7CE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Class Wrap-Up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3F01E67-5F2D-43EB-B182-9D1964D0F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Check for understanding</a:t>
            </a:r>
          </a:p>
        </p:txBody>
      </p:sp>
    </p:spTree>
    <p:extLst>
      <p:ext uri="{BB962C8B-B14F-4D97-AF65-F5344CB8AC3E}">
        <p14:creationId xmlns:p14="http://schemas.microsoft.com/office/powerpoint/2010/main" val="41185489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8E23FD-FBC9-40AC-91B1-52E252DBB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99B71D3-DD79-4278-B2B7-B12544D38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1346EFB-FF46-4E5D-879C-BF39688D5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3A6158-7591-449C-8893-168D4423B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206B810-0F7B-4B2A-B188-435ADBE6B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Turn a rough lesson into a clearer, more engaging class plan.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D9AE677-19A2-4843-94B2-3A79D5BBB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7E8EEE2-FECF-49D6-80EF-5D9351426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64218168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0DB849A-0EF0-492E-8C93-661A749BC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32DD432-CCED-464E-BD56-E4CB008B6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EAE15F8-6BCA-4311-AC74-6F33E4B32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4CD1B4-7449-4F44-A4EC-D3F645375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96B422C-97B2-4542-94C8-E1F14CBC3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editing lesson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17F8AC5-B232-4A15-8818-A5486F3FA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7B3C27A-8E9A-4B7A-ACB6-4812E02E4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DEDE2ED-F8E2-4CD4-830A-29B33290B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0073D35-C734-4CCB-A2CC-7943EABBF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editing lesson plan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2139528-2716-4133-9F59-73A4C56D5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5DDB586-CD53-4711-BCA3-FD7AD46EE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8F603FC-EE25-4DD6-98A2-82FD7CC03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D0042D4-4300-4CB4-B958-20C0A6CC7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FCB5DE6-9530-45EC-B5F4-037F622A1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rough lesson into a clearer, more…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AAA779B-F539-4749-A4ED-A1F8B8B12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95DC4C7-F03A-4ED8-96DC-8BB645926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0C2E66C-CE5D-481C-97EE-8EBBEB6C1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A816CD4-E345-478B-BA2A-476AB2554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56DEEF1-D2AF-47A8-9704-AB96E4079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Education: Refine the exit task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14D38C3-5B66-4F13-8ED1-04AB9D782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30630076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987127C-D421-4C3A-9A34-4A354768F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31FDD93-9383-4509-BD0F-4EF25A1EC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30BEE63-D504-4C1E-A0CF-5504DF5BA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1020858-5FFF-48F3-8911-EB5054F27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222FE96-AEBE-4801-8BAE-6EFEA402B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2EF30C5-0A84-4134-A138-AC0212054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D44D7BD-83B4-4B62-9F2A-82A0C0B61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ECFD1A8-5E55-4E83-9902-E3F15CD34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1CD7A49-E0BB-48D9-ADBE-3996193C5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Spot confusion points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577CF36-6BEC-490A-85C2-C57AECAF3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5466DDD-E72B-4D97-A44A-B329DDB5C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0664063-46FF-459C-BC97-BB24EE6BE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DEC553E-D39C-4DE7-82BB-8B0F87CEF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one clear goal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E157FD5-AA97-44DC-96A7-66D2B4FFC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A118DD7-B3ED-43BF-BB78-FB2AD2731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682F3F3-129A-451D-A082-1AA082716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61F944D-AE1D-46C3-A9D5-32FBDE9D9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guided practice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586DA7C-A1CE-4159-ABFC-A45D1BE19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43F4799-A875-40AC-94E7-537C9F783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F39E13B-660C-40B8-9136-D7B9DA0A7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F5FF741-BBCC-42D8-A7F5-D0F8E9D19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Check for understanding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A0C1B02-4CD8-48FA-A9B6-452627936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F53B3C9-BA05-4934-BF88-825918AEB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08C696C-BA16-4557-B0A8-C9EB8A023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C2BD9B3-CF9A-4C59-97C1-DD09259B1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Refine the exit task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F1B3CB2-A668-47C3-8309-D8F8EC3A5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61059228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1E82228-2E75-4A39-A375-2A2D1A768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F9D50F-02C1-4FF7-89B9-73B402DB7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C06B7A1-13A5-458D-A9AC-1E0C5A086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A13C92A-B27D-467E-9649-EFA7F185E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1773976-F390-4236-AB9B-F32235E0D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editing lesson plan: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7BBCF39-8C6F-4F6E-B296-15310D009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8ACA9C0-F41C-48BB-8CB5-EE3914C89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277088B-C4E0-4700-BD16-7EDD3616F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CD187F5-9821-4530-AA6F-634898F51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23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Students miss the main task in word problems.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D607874-C1A3-4913-80C5-A5E968354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B6B081F-52D7-4FD2-B5AC-A1AA36616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52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lesson jumps from example to example.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2EBBFA0-FC01-40D5-B55B-10548B5EC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7271511-5A60-4C82-AF47-7FC1AF9E8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20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exit ticket does not match the objective.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89DF8CE-5B86-4F30-A8EC-9F87FA809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51BEBDB-3BCB-4EE4-B1E1-72D2EE508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D86AD06-AF99-40D7-8079-6F268D33F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3E5C3CF-E009-45FA-9D7B-EAB6200BF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12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goal is stated in one clear sentence.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B1CCE9F-A0B0-4AFB-B22A-182749738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D396882-7D08-4DF5-8248-3BCD02293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0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Practice moves from guided to independent work.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6FF3199-8259-4E70-9BF9-A1528D3A0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E68A495-7EBD-45FC-B5D6-289F487EA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39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exit ticket checks the exact skill taught.</a:t>
            </a:r>
          </a:p>
        </p:txBody>
      </p:sp>
    </p:spTree>
    <p:extLst>
      <p:ext uri="{BB962C8B-B14F-4D97-AF65-F5344CB8AC3E}">
        <p14:creationId xmlns:p14="http://schemas.microsoft.com/office/powerpoint/2010/main" val="49665365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6F2BC37-B6F9-40F9-8A9B-35F509546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8870EA-873B-4F93-8693-51692D4FE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D82B3A0-2F84-4E68-AAED-C4B451E31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8B8080C-95DB-44EA-B303-423DD78BE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7032312-31D3-429E-A530-70BD02441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B095C36-83F3-4CBD-9F07-0C091C034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EBBA886-162D-437B-A0F0-6AA0ABAFB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497CAC6-16F9-46A2-8F6C-C45D4BC82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9DDAFB1-0F44-4257-82DB-056573FAC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NEW TEACHERS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806CA69-118A-44C6-B047-6D801C35D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way to tighten lesson flow and support student understanding.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94BC514-39FF-4B48-B110-DA38DFAF3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7E6D4CA-5BEA-4276-8C38-6EF7EC8A0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A5AF5AB-6787-43AF-B3FC-111AFE0C0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1B161C8-8960-4945-B5E3-85B67C800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INSTRUCTIONAL COACHES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2258194-3AB8-4543-92B6-8A3947483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 example for reviewing pacing, checks, and practice activities.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7F8A4AB-896D-4F05-B224-CE4A9385B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7EC5358-EAF3-4E32-991D-ED605DADC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1F138BA-8BB3-4DFD-9B6D-84479DC38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989DF83-5356-48E8-B041-7191BDA6D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TEACHER TEAMS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A1A10AC-FFF0-4301-B28D-9D1D7DCFF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shared format for improving a lesson together before class.</a:t>
            </a:r>
          </a:p>
        </p:txBody>
      </p:sp>
    </p:spTree>
    <p:extLst>
      <p:ext uri="{BB962C8B-B14F-4D97-AF65-F5344CB8AC3E}">
        <p14:creationId xmlns:p14="http://schemas.microsoft.com/office/powerpoint/2010/main" val="170798917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C38884E-2C53-41BF-944D-833036D08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FBAD7D-7D05-4206-BE0A-2CD466EA0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30711DA-D251-4D45-BC2B-E849D9A0E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956E363-B93C-434E-ABE1-01A0F01FB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7C2C413-452F-48E5-AABD-95FE0EDBE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4F7A060-C06F-4238-AC7D-0F5132AAA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74AF706-2926-4C6E-9B71-F925CEBFA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9E9BE06-D1C7-40B9-AAE5-C966CDFCC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7C614CC-56E9-4B18-B068-521076A97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13350E6-1EBC-46C8-973C-B9AAD5E4D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80376DF-4042-43C6-85EF-45C08F51D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Spot confusion points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2B2274A-2422-4C2E-BC91-A0DE17CCB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317E4A0-2064-4BB4-9C70-7FBB508F4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2E39448-19ED-4546-9C90-2D05AC023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399DA42-8A3C-436B-953F-E429462AC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904054A-9973-49AE-BB3A-9ECEEC0E2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3096555-0FAD-4714-8E00-34DEA22AE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one clear goal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3D470A3-D516-4E53-8F45-3245AAB8E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F202F13-7332-4BB8-90FB-F531155FA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E0B8808-DE9B-4725-8A47-2991D7FCA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9208BCB-28D2-4608-B793-0231E102B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37D0775-46A9-46BF-86B2-8C40E8349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0E1ADBE-7978-4156-8A34-2E01E291F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guided practice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2179EBA-AEEE-4FB7-B248-FAA25B6FC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66E63CE-E3CB-4814-83C2-40729C3A5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A889DBF-73BB-4341-B609-CCB6E0070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994319C-6C0B-458A-8D12-F44AE9A6B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AE710D0-BF1B-4520-9824-8E5D58DE5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D03CC4D-163E-43FC-BF78-F96B328D3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68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Check for understanding</a:t>
            </a:r>
          </a:p>
        </p:txBody>
      </p:sp>
    </p:spTree>
    <p:extLst>
      <p:ext uri="{BB962C8B-B14F-4D97-AF65-F5344CB8AC3E}">
        <p14:creationId xmlns:p14="http://schemas.microsoft.com/office/powerpoint/2010/main" val="70670890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4444501-0A2E-4777-AC5E-7EDABDC22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1C678D-4000-4CAD-ADEF-02F4F7916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A47D47F-B0BD-42A6-A89A-504E549C5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689665D-DB2E-4487-8EDF-8D68F9542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D0152A-D5EC-45D0-B48C-12066ABDF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editing lesson plan: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935F636-23A1-4432-8F1E-37782CCB2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15FD1A6-59B0-4FAD-808F-312192C27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DFA34E8-395E-4A71-A6DE-B6FC2497E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4308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Ms. Rivera revise her fractions lesson so students follow the steps and show their thinking?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773C835-3425-43E9-8CFA-61592716E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32424D3-A1CE-40DB-90A6-903FE6924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1642191-D47D-4FA0-B048-EF9326CAD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70FB11E-0248-4BC0-9B06-F084E328A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Set one clear goal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1ADB85D-02A5-494A-A7D6-FB89508AF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1F566CF-CA67-4555-9C6A-798D3FA5A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055FF8B-63BA-4A56-AA78-98431F03C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Add guided practice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A98DEC1-7EF9-4634-9348-2860DDA75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5C60BFE-8413-46A7-91DF-559432F4F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B28FB05-B5BB-4EF6-B876-02A25CBE9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Refine the exit task</a:t>
            </a:r>
          </a:p>
        </p:txBody>
      </p:sp>
    </p:spTree>
    <p:extLst>
      <p:ext uri="{BB962C8B-B14F-4D97-AF65-F5344CB8AC3E}">
        <p14:creationId xmlns:p14="http://schemas.microsoft.com/office/powerpoint/2010/main" val="61819874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33F8203-FC67-4B1E-B428-843FEC4AD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F029D7-277D-45C6-9342-081A9E88E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54D4F66-D42D-437E-9D20-D938DAB0D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4E5DD7-D167-485C-90D1-F5503536E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42A31FB-EC51-4EFB-9B81-D31EDBA91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editing lesson plan: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B58D441-AF7E-4CE0-B0B7-C64C2FA4B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E8BB4F4-C8A0-433A-8624-8BFEFD680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741AA43-89B6-44E4-A50F-592A6B76F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F113042-CC4F-49A3-84F2-A6AFA555E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Spot confusion points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5401A86-DCD3-48B1-AD61-71591D389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37153C9-A023-4824-8AE0-3A1BDA189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0D8ABEE-8643-4C81-843C-58F71D4CA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AF8E65B-EBCD-4ADF-BF9C-97DC7D51E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81457CC-2A1C-424F-BA1B-37EF0E515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one clear goal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713B98A-8A04-43D6-8ED1-EA826FC32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F4FB7C2-00C2-4A65-BECB-71AD60DFA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FFE22B9-B1AB-4C5B-8512-629FB1C08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508BBDA-31FB-495B-92E5-7407721EF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D9EE578-AEA7-4FF3-A0BF-85489FF52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guided practice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D6F51AB-EA09-4E82-9806-F6E03B3D4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5BBAE96-AAA5-4015-AD0E-39F10A6F2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C806B59-5E31-4D24-BBB6-033A840D3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02067A9-4324-4C5A-9539-963853A72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514C06F-DC4B-4044-9BC8-9F1F424BE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Refine the exit task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773DDD8-AE49-479A-A773-9C7C1D068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18645262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F964232-ABA4-4E9C-B093-503EFFE19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51D482E-C575-452E-A1E8-825E17199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9FD8138-A7F4-416E-8D29-383E416B5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clearer lesson helps every student stay on track.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6E96F3-DBEA-4B0A-9AE9-A5EBBA9F1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69E595-BA90-4015-8F68-5F022A05F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5CA4A21-2B30-468D-94BE-DCE319295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8851493-5100-4F9D-839B-1059A3503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37272458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2026-10-01T07:49:25.1900000Z</dcterms:created>
  <dcterms:modified xsi:type="dcterms:W3CDTF">2026-10-01T07:49:25.1910000Z</dcterms:modified>
</coreProperties>
</file>