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8e15d7eab04417" /><Relationship Type="http://schemas.openxmlformats.org/officeDocument/2006/relationships/extended-properties" Target="/docProps/app.xml" Id="R9a66aa6804a742a5" /><Relationship Type="http://schemas.openxmlformats.org/officeDocument/2006/relationships/officeDocument" Target="/ppt/presentation.xml" Id="R9c6ffd9cb5774f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e3d1d32a4043d4"/>
  </p:sldMasterIdLst>
  <p:notesMasterIdLst>
    <p:notesMasterId xmlns:r="http://schemas.openxmlformats.org/officeDocument/2006/relationships" r:id="R99f218ef43ac4086"/>
  </p:notesMasterIdLst>
  <p:sldIdLst>
    <p:sldId xmlns:r="http://schemas.openxmlformats.org/officeDocument/2006/relationships" id="256" r:id="Rce347be828734036"/>
    <p:sldId xmlns:r="http://schemas.openxmlformats.org/officeDocument/2006/relationships" id="257" r:id="Raeb2e2f4523a4ef0"/>
    <p:sldId xmlns:r="http://schemas.openxmlformats.org/officeDocument/2006/relationships" id="258" r:id="R738f9174663f44e8"/>
    <p:sldId xmlns:r="http://schemas.openxmlformats.org/officeDocument/2006/relationships" id="259" r:id="Rbd20db95fcc747c8"/>
    <p:sldId xmlns:r="http://schemas.openxmlformats.org/officeDocument/2006/relationships" id="260" r:id="R9d02b0b4b2b840bd"/>
    <p:sldId xmlns:r="http://schemas.openxmlformats.org/officeDocument/2006/relationships" id="261" r:id="R8016e8856161406b"/>
    <p:sldId xmlns:r="http://schemas.openxmlformats.org/officeDocument/2006/relationships" id="262" r:id="R316392fa2c234e6a"/>
    <p:sldId xmlns:r="http://schemas.openxmlformats.org/officeDocument/2006/relationships" id="263" r:id="R8e3e43ff52b34afb"/>
    <p:sldId xmlns:r="http://schemas.openxmlformats.org/officeDocument/2006/relationships" id="264" r:id="Re22e79a04efe422e"/>
    <p:sldId xmlns:r="http://schemas.openxmlformats.org/officeDocument/2006/relationships" id="265" r:id="Rbf1d7ac98dbe4066"/>
    <p:sldId xmlns:r="http://schemas.openxmlformats.org/officeDocument/2006/relationships" id="266" r:id="R55635de5e7704f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f8f00b82cb40db" /><Relationship Type="http://schemas.openxmlformats.org/officeDocument/2006/relationships/slideMaster" Target="/ppt/slideMasters/slideMaster1.xml" Id="R67e3d1d32a4043d4" /><Relationship Type="http://schemas.openxmlformats.org/officeDocument/2006/relationships/notesMaster" Target="/ppt/notesMasters/notesMaster1.xml" Id="R99f218ef43ac4086" /><Relationship Type="http://schemas.openxmlformats.org/officeDocument/2006/relationships/presProps" Target="/ppt/presProps.xml" Id="R3517f4c4a0db47d5" /><Relationship Type="http://schemas.openxmlformats.org/officeDocument/2006/relationships/tableStyles" Target="/ppt/tableStyles.xml" Id="Rb06dc2c21aa04691" /><Relationship Type="http://schemas.openxmlformats.org/officeDocument/2006/relationships/slide" Target="/ppt/slides/slide1.xml" Id="Rce347be828734036" /><Relationship Type="http://schemas.openxmlformats.org/officeDocument/2006/relationships/slide" Target="/ppt/slides/slide2.xml" Id="Raeb2e2f4523a4ef0" /><Relationship Type="http://schemas.openxmlformats.org/officeDocument/2006/relationships/slide" Target="/ppt/slides/slide3.xml" Id="R738f9174663f44e8" /><Relationship Type="http://schemas.openxmlformats.org/officeDocument/2006/relationships/slide" Target="/ppt/slides/slide4.xml" Id="Rbd20db95fcc747c8" /><Relationship Type="http://schemas.openxmlformats.org/officeDocument/2006/relationships/slide" Target="/ppt/slides/slide5.xml" Id="R9d02b0b4b2b840bd" /><Relationship Type="http://schemas.openxmlformats.org/officeDocument/2006/relationships/slide" Target="/ppt/slides/slide6.xml" Id="R8016e8856161406b" /><Relationship Type="http://schemas.openxmlformats.org/officeDocument/2006/relationships/slide" Target="/ppt/slides/slide7.xml" Id="R316392fa2c234e6a" /><Relationship Type="http://schemas.openxmlformats.org/officeDocument/2006/relationships/slide" Target="/ppt/slides/slide8.xml" Id="R8e3e43ff52b34afb" /><Relationship Type="http://schemas.openxmlformats.org/officeDocument/2006/relationships/slide" Target="/ppt/slides/slide9.xml" Id="Re22e79a04efe422e" /><Relationship Type="http://schemas.openxmlformats.org/officeDocument/2006/relationships/slide" Target="/ppt/slides/slide10.xml" Id="Rbf1d7ac98dbe4066" /><Relationship Type="http://schemas.openxmlformats.org/officeDocument/2006/relationships/slide" Target="/ppt/slides/slide11.xml" Id="R55635de5e7704f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22df4441a441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455727bf8c4eb0" /><Relationship Type="http://schemas.openxmlformats.org/officeDocument/2006/relationships/notesMaster" Target="/ppt/notesMasters/notesMaster1.xml" Id="Re6bab65cfbac47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a57127eb3040cc" /><Relationship Type="http://schemas.openxmlformats.org/officeDocument/2006/relationships/notesMaster" Target="/ppt/notesMasters/notesMaster1.xml" Id="R58ff9d01b6154a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8ce19c3d9d4c39" /><Relationship Type="http://schemas.openxmlformats.org/officeDocument/2006/relationships/notesMaster" Target="/ppt/notesMasters/notesMaster1.xml" Id="Rc8e487100cab4d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835cf86a054bc4" /><Relationship Type="http://schemas.openxmlformats.org/officeDocument/2006/relationships/notesMaster" Target="/ppt/notesMasters/notesMaster1.xml" Id="Rb55ecd2476aa41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c801ab67224c69" /><Relationship Type="http://schemas.openxmlformats.org/officeDocument/2006/relationships/notesMaster" Target="/ppt/notesMasters/notesMaster1.xml" Id="R077399b4fe294a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79430b35bd42ef" /><Relationship Type="http://schemas.openxmlformats.org/officeDocument/2006/relationships/notesMaster" Target="/ppt/notesMasters/notesMaster1.xml" Id="R6143064139ce4e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df678be3024f6f" /><Relationship Type="http://schemas.openxmlformats.org/officeDocument/2006/relationships/notesMaster" Target="/ppt/notesMasters/notesMaster1.xml" Id="Rb32ec077b5a64b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940c0b5de44b2f" /><Relationship Type="http://schemas.openxmlformats.org/officeDocument/2006/relationships/notesMaster" Target="/ppt/notesMasters/notesMaster1.xml" Id="R18461101914b46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b8677b75154530" /><Relationship Type="http://schemas.openxmlformats.org/officeDocument/2006/relationships/notesMaster" Target="/ppt/notesMasters/notesMaster1.xml" Id="Rdf3de5e3e75143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bd96dcc9104f2c" /><Relationship Type="http://schemas.openxmlformats.org/officeDocument/2006/relationships/notesMaster" Target="/ppt/notesMasters/notesMaster1.xml" Id="Rf819200041f94f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e59317cddf4686" /><Relationship Type="http://schemas.openxmlformats.org/officeDocument/2006/relationships/notesMaster" Target="/ppt/notesMasters/notesMaster1.xml" Id="Rda8c457507a044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10106e5d8d42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97effd0d5a4a21" /><Relationship Type="http://schemas.openxmlformats.org/officeDocument/2006/relationships/slideLayout" Target="/ppt/slideLayouts/slideLayout1.xml" Id="R3b54a12c2e1743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54a12c2e1743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0a6adf9574552" /><Relationship Type="http://schemas.openxmlformats.org/officeDocument/2006/relationships/image" Target="/ppt/media/image.png" Id="R9c83da282e354c72" /><Relationship Type="http://schemas.openxmlformats.org/officeDocument/2006/relationships/notesSlide" Target="/ppt/notesSlides/notesSlide1.xml" Id="R473747fc4e714f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d8ec6f14c46d2" /><Relationship Type="http://schemas.openxmlformats.org/officeDocument/2006/relationships/notesSlide" Target="/ppt/notesSlides/notesSlide2.xml" Id="Rd9e1b44bcccc43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89fb5b34e40e2" /><Relationship Type="http://schemas.openxmlformats.org/officeDocument/2006/relationships/notesSlide" Target="/ppt/notesSlides/notesSlide3.xml" Id="R96660b833bfb47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79bdc8d58b4299" /><Relationship Type="http://schemas.openxmlformats.org/officeDocument/2006/relationships/notesSlide" Target="/ppt/notesSlides/notesSlide4.xml" Id="R895106d204024d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0ba40f1374fe8" /><Relationship Type="http://schemas.openxmlformats.org/officeDocument/2006/relationships/notesSlide" Target="/ppt/notesSlides/notesSlide5.xml" Id="R2eceee00bbef45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da6c7861f4fa9" /><Relationship Type="http://schemas.openxmlformats.org/officeDocument/2006/relationships/notesSlide" Target="/ppt/notesSlides/notesSlide6.xml" Id="R8430333221ac42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1e46ed2a54d07" /><Relationship Type="http://schemas.openxmlformats.org/officeDocument/2006/relationships/notesSlide" Target="/ppt/notesSlides/notesSlide7.xml" Id="R218638c7187f4a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8ee1601cf4f11" /><Relationship Type="http://schemas.openxmlformats.org/officeDocument/2006/relationships/notesSlide" Target="/ppt/notesSlides/notesSlide8.xml" Id="Rafd0909b6e3741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c218bf2ff4500" /><Relationship Type="http://schemas.openxmlformats.org/officeDocument/2006/relationships/notesSlide" Target="/ppt/notesSlides/notesSlide9.xml" Id="R6e8f25501ad843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9d726b08e44ee" /><Relationship Type="http://schemas.openxmlformats.org/officeDocument/2006/relationships/notesSlide" Target="/ppt/notesSlides/notesSlide10.xml" Id="R5578ae9f45f04f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b011d3c264969" /><Relationship Type="http://schemas.openxmlformats.org/officeDocument/2006/relationships/notesSlide" Target="/ppt/notesSlides/notesSlide11.xml" Id="R596ee049553f49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7D8393-410E-4B52-A6E5-9647B508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728D99-9BB6-428E-86F4-FBB24861A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37BEE8-603F-43D8-93BA-4D855F59F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Editing Word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70D4E-A232-4F22-BCDB-126BA6C9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a messy draft into a clean client-ready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9251B2-0353-449D-9CEE-092016F61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CC79FE-A3D1-4E0D-A484-20DCF03E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82B45-EAFD-4C4E-A89F-6C72A04F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EC94F-E278-4B5B-A748-88E26D3D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3da282e354c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735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DD345A-7A73-468D-B53F-B7B3D075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FE8DAA-0B9E-4053-966F-7DA2B1E1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193562-52BF-4B11-9021-DB43C9B5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57251-34D7-4A89-9AFD-3066942C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4B0F0-8D3D-4351-869E-F9756261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word templates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BC3EB3-6E91-42BF-ADDD-A07583A8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538C0-BD4A-4E57-BA57-439E9C59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0473B-A933-4AEA-A7C3-16A80119C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3D2AB-6AF9-418D-9180-416A963E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the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58023-E46A-4AED-82D1-7DA944F8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417588-AAEB-4745-AA5D-9311A119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F1D54-501B-4D81-A3F7-1D15DFB8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Cleanup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20BEB-9D72-4FF4-89B7-93743C77D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the wording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D962D5-E58E-4FF9-8A46-DE7A0089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4ED2E8-B009-48FA-927E-DBB26EB0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F8ED91-E2A7-4DAC-B368-7C8DA3F0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Structure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793E0C-1977-4266-803B-D8B954791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Group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DFE6BD-04CC-4478-A791-CA720A6F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3C9A81-A687-4625-9A41-405ACCE1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4DF139-1BE3-45ED-9461-CC7D9FFD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CB617A-A2F9-4DDA-8BE7-2D75D72C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8999890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0B90B-5C7D-41EA-ADEF-C875114A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29073-72A9-4DDC-AF23-7C77E1D0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58CC5F-8524-436A-AAA7-7F29667D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9AD135-4F9F-46DB-A01F-B78CA368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3D8B1E-7F0B-4B7D-A0BD-779B085C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Refine a rough Word draft into a polished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59DFCD-052B-4DC9-8906-5EE903FE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9347A-20C7-4CCA-9653-32CAA027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59286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CE285A-F0CA-40FF-ADB6-ED5713CC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ECB3C-213C-4042-B3C2-B235FB57B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3578E-89E7-49F7-8491-A2470B4A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50C4AE-56D4-44EA-BC7F-F0CF65DB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3E238-4A58-46F9-832A-5F92C6EC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editing word templates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C3767-2488-47A5-B2B0-C145ABAF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1EF121-D006-42A3-BDE3-FC0008EF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31A87-C399-4C00-BF76-ABD44393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E3841-3759-4E30-9EA3-6F988D42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word templates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2EE218-6A42-4B31-A7F4-639AA97C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C2ED1A-ED45-45F5-8999-DC8FA78C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80856C-B318-4931-B98C-93C01292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7811B2-C057-4FCD-A1B0-0C45A1CC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929F7-A56B-494F-ADC6-28263C1D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Refine a rough Word draft into a polished…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93FDD-0D01-4AAC-A716-EB1CDBABC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8D50DE-2711-4336-BFBB-C505D015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C73094-AC86-44A0-8EA3-27AC1D59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CA348-F8B6-4048-9498-2FDE971C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B603E3-D842-4107-BD0B-97B543F2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for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38263A-D61D-455C-A50A-DEACE165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332092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24D0C2-1010-4E34-8850-2A1C40D3F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A5A9A5-9088-4C4C-82D2-3474F1A6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6AB6EF-46F4-4EBD-A24E-75779081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6442A1-10F1-495F-B652-01131EBE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3AF081-20FE-4705-AF45-43918BB7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310F4-4D09-40CA-BACB-E2AB746AA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B50B1-485F-429F-BEEB-7743DBA2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686B0-3A35-4823-B05C-04E5417E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223B0C-32CD-4143-9604-E5716ECF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the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21D36-6FE5-4C2B-BB8B-C2315E64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658F86-EFE8-4315-8A0A-A29FBE1F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7D3AD-F604-4251-A9C4-BFDD7217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DF992-7AF6-46E0-AB23-9CA1A850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the wording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CF767-155C-4E5B-A49B-08B872F2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20902E-BD80-4437-8392-F6289BAD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FA9E25-7577-4340-B725-8C004370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25AF6F-432A-455D-9990-DC653F4A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Group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220D3D-626E-4006-877B-B16D0766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E72B5-850C-494C-AF9A-45789430A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B4F30F-6DB3-49EB-AF19-B6D7F127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568F4D-46AE-499D-AB84-6F372B39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74609-C528-4432-8526-813E6232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C7EDD3-EC41-4253-A4E9-0130A296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4CE7D7-C7E2-4B6A-B452-EAAF27C7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22EE60-7657-4F9E-820C-F155F7951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3BD958-84FB-4738-9A65-636C9DDF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393362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A7902F-2663-4EEB-8167-8F50383F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56E8A-648D-47C7-8896-AD2359A96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84A300-5FFC-4869-898E-5CB8DAD7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51A58A-4A4A-4FCA-84CD-7EC9F971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EFBCF-65E2-491A-8C44-CD614F89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word templates: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6FDA5-1BCC-44C8-A005-4E5D022C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29CBD-DB93-4846-97A1-78B171B8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67223-A237-4D66-BBA3-C9AD0017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30C861-529F-4AF9-BF35-F4872CDC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draft is long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59C0D-474F-4771-9504-EDC9C0D6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D16BD8-E889-4829-B72C-D03A0AF5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points are buried in paragraphs.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594EB-C950-4461-9160-642C9ABB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425FA4-7BC7-4FF9-9943-6E75C607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flow feels uneven from section to section.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14DF1-2772-404E-9357-7CD3E6A3F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21613C-CC20-4AFA-AB2C-E782612F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C7731D-AA32-47E7-A119-36A0BE47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C8C2D6-A1D9-4CD5-B0F9-FDA48358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easier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7676F0-1596-4039-9DF3-636F7933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FE4702-17CE-43A0-9C40-CDE7F4C4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one clear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AA1BB6-4C4A-441B-B0DB-99D00A61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5F0AF-D03A-4832-97AA-086EABEF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organized and ready to share.</a:t>
            </a:r>
          </a:p>
        </p:txBody>
      </p:sp>
    </p:spTree>
    <p:extLst>
      <p:ext uri="{BB962C8B-B14F-4D97-AF65-F5344CB8AC3E}">
        <p14:creationId xmlns:p14="http://schemas.microsoft.com/office/powerpoint/2010/main" val="2491426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7BA457-974C-4463-9662-2D7F2F864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D8870-C30E-4262-A518-786F7BD7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83A1F1-582E-4464-B971-93F26E15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FFBA9-B508-4DFC-82C4-6EA6155F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FDAAB-627F-47BA-8C3A-31D9B29F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5025A6-5571-498C-A061-4E59C2D6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5474A-2BDE-4D60-8088-0620830A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62360-C94E-45E1-B916-843E1020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00029B-43DD-4C24-A0DC-8CDD18E7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6B7ED6-ABC5-4E3B-864E-0B4FB875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turn meeting notes into a clear update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FFDAA-DC0B-4D20-A287-71722B5B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73172C-D438-4124-AFE0-56D2FF330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16D760-48A9-482C-98E8-D0EAF91D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E02CD8-BD88-4F06-9F14-154C2677E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948A8-A03A-435A-96A7-F3B4159A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client notes into a sharp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36F52A-BB73-4260-BA7C-9F083F14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A27A5B-115F-4A73-A2F9-1364EC0D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11AEF-F569-4B64-8BA8-A0DBAC5F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5C8761-9A5D-4183-8BF0-10AD4C215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DDCF6C-70BD-4049-B439-4F98E722C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present a Word outline without losing the main point.</a:t>
            </a:r>
          </a:p>
        </p:txBody>
      </p:sp>
    </p:spTree>
    <p:extLst>
      <p:ext uri="{BB962C8B-B14F-4D97-AF65-F5344CB8AC3E}">
        <p14:creationId xmlns:p14="http://schemas.microsoft.com/office/powerpoint/2010/main" val="19359330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FA09B3-E4B6-48B0-BD99-336BDF1F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DCFE1-87C3-41F4-8EB0-AE25A660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5B7E8-FF7D-4D1A-BE11-920DDB9F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474BB-D881-4D41-89C3-151ACDC93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D34A3-204E-4647-AE4D-09957B1B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6FAC6-5C4B-4AE0-BE6B-9AA92ABD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2C3EF-486E-4D8D-BE45-DE42AB0E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E372C9-B21E-4C67-9F71-2CB0446E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3F9DA8-E601-4E8B-B1A1-1A1F52E9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86F656-F1EC-4B6C-B18A-CC08DBCB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DA9BA-AC10-4342-A00D-1CA8E6D7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the draft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3EAF60-8056-4E25-9474-85129653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0E833-15CF-485D-B016-05F42130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235126-394D-47A0-91FE-57D3F9BB1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F61DA2-F833-42EC-A00E-5BD6797B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667683-6C3F-4944-B602-96D683910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052EDA-4EBD-4985-9A6D-C8821664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the wording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54D58C-8845-4A01-AA06-8806A339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91C7DB-FA43-41D0-A883-27F158AA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1F1F9F-9964-4989-A0DA-24745040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8E78CE-9D3D-443C-BE0C-E477928A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226B3C-DE04-4306-B11E-6E5CC8D6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4903BE-2391-44B7-95A2-919F8F89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Group key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A9F22A-AB9D-42F3-A42B-1313107A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F0A3D6-D4D2-43AC-8C6D-D488B8A9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C71200-0DBD-4EBA-9D91-F43A1A2C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618499-4849-49D8-9F74-386B0656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05CBEA-9F8D-4486-A391-C60FEA830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14FAFB-2E47-43E7-A1BE-CE887DD8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8887792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1BF2C-02BE-4EAE-B93A-0F918773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EB5550-953C-4D47-9A4D-403AF12D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BD4E8B-83D8-4B6D-AD47-CFE24FBA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4CB3D-B3E1-46FF-B9E1-B8AB76C9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0E2C11-7654-4F37-AFAB-C48A27B2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word templates: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8AF4B-A2A4-4EFD-8684-99C122F2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6427C-8D62-4DA0-BEAF-39C94BFF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C0F7B-31F4-4DAE-AA50-D9DAEF92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Maya turn a dense Word draft into a clear presentation for her client?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90689-98A2-468A-8DFD-C895BBFA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70A50-6016-4A2A-AA0C-DB773D59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9643A-296D-46F3-8B99-ABFFB17F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E0DDF-3175-4F1A-ADA4-4487FF0BE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the wording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50ED27-1151-42A3-9E92-A7D3BFE8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7A460C-3DAD-4853-9AB0-F114492E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2DA01E-D0F5-43C6-AB75-93DFD128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Group key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3A212-F21A-46EF-92C3-35E4AFF4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ED418A-3501-42B4-B48E-CE92B2EE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8833AB-F57C-4498-9E22-9D198C7A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</p:spTree>
    <p:extLst>
      <p:ext uri="{BB962C8B-B14F-4D97-AF65-F5344CB8AC3E}">
        <p14:creationId xmlns:p14="http://schemas.microsoft.com/office/powerpoint/2010/main" val="3800059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6B4F01-6591-4AA6-B041-B2D01181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986FB-58E6-4618-8114-BCA99166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66168-69FE-43CB-8905-15DC424F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921DF-989D-4DF7-84C7-BE65C4A2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8137A4-0AE0-4B9A-A8B7-5749A61B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word templates: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51679-3268-4F74-BC7D-631DE5BE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6ECCA-ADED-4AF7-96F6-DF1929EA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C89F71-4B8D-4F27-BFDD-7C4B8777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47110-97E5-48E2-84B0-67C78271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the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14617-22D7-4428-887F-1395F7A9D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BFFCBD-18E3-4E10-8E4E-B2524509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07600-1B98-40A8-A45E-F39B3ABD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C8F01-4E97-41D9-A89C-1C943FC0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1E82E-DFD7-4A0A-8C46-5B602D65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Trim the wording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8DA370-6CEE-434D-84E3-9913A860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092380-0E84-402B-9396-5A7C3587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E84C03-360C-41AE-ABEC-94536103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10F730-9F2B-4D63-AA81-9591E563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7F7244-1569-4321-A6B5-67C55273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Group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7A1193-1DC5-4607-BB8B-E0D3FD28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00DD47-FCB0-4981-9A5E-0519AF32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5D6C24-B5F9-4892-B740-D011CF01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A64E36-F85B-42D7-B7E5-AAB5D29F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250706-1144-4457-BB25-1DC83348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3BE0CE-9D14-4C07-B6CF-619D9E4B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721563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CD4E9-0217-45C5-88A1-9CAB13E62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DB79D-FC05-4BBD-88BE-CB30BDA4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6C97BA-817A-4153-9705-055AC6F1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polished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82E8F-F2B0-4762-8E5E-1D9A7121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E65D5-B1CA-4E7C-B5A1-CA45C9A9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1A9B0-B481-4EC8-84A7-10BB88B22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D9D08-3BA2-4059-A891-DE9A1A76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135548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2026-10-01T19:48:53.5070000Z</dcterms:created>
  <dcterms:modified xsi:type="dcterms:W3CDTF">2026-10-01T19:48:53.5070000Z</dcterms:modified>
</coreProperties>
</file>