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e278557d47f4631" /><Relationship Type="http://schemas.openxmlformats.org/officeDocument/2006/relationships/extended-properties" Target="/docProps/app.xml" Id="R68de18371a5b4b90" /><Relationship Type="http://schemas.openxmlformats.org/officeDocument/2006/relationships/officeDocument" Target="/ppt/presentation.xml" Id="Rd04cc087eea44ec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541ccdd79d64c0a"/>
  </p:sldMasterIdLst>
  <p:notesMasterIdLst>
    <p:notesMasterId xmlns:r="http://schemas.openxmlformats.org/officeDocument/2006/relationships" r:id="R0d9a16f9f2b14c0e"/>
  </p:notesMasterIdLst>
  <p:sldIdLst>
    <p:sldId xmlns:r="http://schemas.openxmlformats.org/officeDocument/2006/relationships" id="256" r:id="R983200b8cac347bc"/>
    <p:sldId xmlns:r="http://schemas.openxmlformats.org/officeDocument/2006/relationships" id="257" r:id="Rd68ff5de8e234f6d"/>
    <p:sldId xmlns:r="http://schemas.openxmlformats.org/officeDocument/2006/relationships" id="258" r:id="R6d20f98ea47d42a6"/>
    <p:sldId xmlns:r="http://schemas.openxmlformats.org/officeDocument/2006/relationships" id="259" r:id="Re630afdf50b441d0"/>
    <p:sldId xmlns:r="http://schemas.openxmlformats.org/officeDocument/2006/relationships" id="260" r:id="R72a7c69271c04744"/>
    <p:sldId xmlns:r="http://schemas.openxmlformats.org/officeDocument/2006/relationships" id="261" r:id="R2651ae1a2fe54dd0"/>
    <p:sldId xmlns:r="http://schemas.openxmlformats.org/officeDocument/2006/relationships" id="262" r:id="R73a269865b584cea"/>
    <p:sldId xmlns:r="http://schemas.openxmlformats.org/officeDocument/2006/relationships" id="263" r:id="R6aa3e0897a124d6b"/>
    <p:sldId xmlns:r="http://schemas.openxmlformats.org/officeDocument/2006/relationships" id="264" r:id="R05c54c3f52a84a46"/>
    <p:sldId xmlns:r="http://schemas.openxmlformats.org/officeDocument/2006/relationships" id="265" r:id="R3b222f5cada74ee5"/>
    <p:sldId xmlns:r="http://schemas.openxmlformats.org/officeDocument/2006/relationships" id="266" r:id="R9ca3d850382142d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3f5bc99c4884531" /><Relationship Type="http://schemas.openxmlformats.org/officeDocument/2006/relationships/slideMaster" Target="/ppt/slideMasters/slideMaster1.xml" Id="R7541ccdd79d64c0a" /><Relationship Type="http://schemas.openxmlformats.org/officeDocument/2006/relationships/notesMaster" Target="/ppt/notesMasters/notesMaster1.xml" Id="R0d9a16f9f2b14c0e" /><Relationship Type="http://schemas.openxmlformats.org/officeDocument/2006/relationships/presProps" Target="/ppt/presProps.xml" Id="R89451cb5b0ed42c2" /><Relationship Type="http://schemas.openxmlformats.org/officeDocument/2006/relationships/tableStyles" Target="/ppt/tableStyles.xml" Id="R8abb2b4490204f0f" /><Relationship Type="http://schemas.openxmlformats.org/officeDocument/2006/relationships/slide" Target="/ppt/slides/slide1.xml" Id="R983200b8cac347bc" /><Relationship Type="http://schemas.openxmlformats.org/officeDocument/2006/relationships/slide" Target="/ppt/slides/slide2.xml" Id="Rd68ff5de8e234f6d" /><Relationship Type="http://schemas.openxmlformats.org/officeDocument/2006/relationships/slide" Target="/ppt/slides/slide3.xml" Id="R6d20f98ea47d42a6" /><Relationship Type="http://schemas.openxmlformats.org/officeDocument/2006/relationships/slide" Target="/ppt/slides/slide4.xml" Id="Re630afdf50b441d0" /><Relationship Type="http://schemas.openxmlformats.org/officeDocument/2006/relationships/slide" Target="/ppt/slides/slide5.xml" Id="R72a7c69271c04744" /><Relationship Type="http://schemas.openxmlformats.org/officeDocument/2006/relationships/slide" Target="/ppt/slides/slide6.xml" Id="R2651ae1a2fe54dd0" /><Relationship Type="http://schemas.openxmlformats.org/officeDocument/2006/relationships/slide" Target="/ppt/slides/slide7.xml" Id="R73a269865b584cea" /><Relationship Type="http://schemas.openxmlformats.org/officeDocument/2006/relationships/slide" Target="/ppt/slides/slide8.xml" Id="R6aa3e0897a124d6b" /><Relationship Type="http://schemas.openxmlformats.org/officeDocument/2006/relationships/slide" Target="/ppt/slides/slide9.xml" Id="R05c54c3f52a84a46" /><Relationship Type="http://schemas.openxmlformats.org/officeDocument/2006/relationships/slide" Target="/ppt/slides/slide10.xml" Id="R3b222f5cada74ee5" /><Relationship Type="http://schemas.openxmlformats.org/officeDocument/2006/relationships/slide" Target="/ppt/slides/slide11.xml" Id="R9ca3d850382142d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5e933bb62bf4d5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f2a030107a147f4" /><Relationship Type="http://schemas.openxmlformats.org/officeDocument/2006/relationships/notesMaster" Target="/ppt/notesMasters/notesMaster1.xml" Id="R4a99f3757cb1459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0684cf7c59142fc" /><Relationship Type="http://schemas.openxmlformats.org/officeDocument/2006/relationships/notesMaster" Target="/ppt/notesMasters/notesMaster1.xml" Id="Rbdf8b4860225478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803111fc6de4987" /><Relationship Type="http://schemas.openxmlformats.org/officeDocument/2006/relationships/notesMaster" Target="/ppt/notesMasters/notesMaster1.xml" Id="R63bec0c4f95242d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ca54151e58a46e0" /><Relationship Type="http://schemas.openxmlformats.org/officeDocument/2006/relationships/notesMaster" Target="/ppt/notesMasters/notesMaster1.xml" Id="Ree57933c410640a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b436c60c31448c" /><Relationship Type="http://schemas.openxmlformats.org/officeDocument/2006/relationships/notesMaster" Target="/ppt/notesMasters/notesMaster1.xml" Id="Rd5be8af72d6a465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48da32646d445db" /><Relationship Type="http://schemas.openxmlformats.org/officeDocument/2006/relationships/notesMaster" Target="/ppt/notesMasters/notesMaster1.xml" Id="Rd5fc779c6cd7412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073d739dae6404f" /><Relationship Type="http://schemas.openxmlformats.org/officeDocument/2006/relationships/notesMaster" Target="/ppt/notesMasters/notesMaster1.xml" Id="R0ccf0b8d1cfe416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1b49bbe177d47da" /><Relationship Type="http://schemas.openxmlformats.org/officeDocument/2006/relationships/notesMaster" Target="/ppt/notesMasters/notesMaster1.xml" Id="R862a6f873e004ac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8be4158ed1549f5" /><Relationship Type="http://schemas.openxmlformats.org/officeDocument/2006/relationships/notesMaster" Target="/ppt/notesMasters/notesMaster1.xml" Id="Rd3b07c65f5ad4fc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de1e11a02974919" /><Relationship Type="http://schemas.openxmlformats.org/officeDocument/2006/relationships/notesMaster" Target="/ppt/notesMasters/notesMaster1.xml" Id="R4c47e09eb06d4cb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6938b8ea4394c55" /><Relationship Type="http://schemas.openxmlformats.org/officeDocument/2006/relationships/notesMaster" Target="/ppt/notesMasters/notesMaster1.xml" Id="Rcb571034b85e4c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8b6ddf30e54d0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2072a2c1b534a69" /><Relationship Type="http://schemas.openxmlformats.org/officeDocument/2006/relationships/slideLayout" Target="/ppt/slideLayouts/slideLayout1.xml" Id="R2ae14c3f7c86446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ae14c3f7c86446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6cd2f2ee644ab5" /><Relationship Type="http://schemas.openxmlformats.org/officeDocument/2006/relationships/image" Target="/ppt/media/image.png" Id="Rda1fc82f31234538" /><Relationship Type="http://schemas.openxmlformats.org/officeDocument/2006/relationships/notesSlide" Target="/ppt/notesSlides/notesSlide1.xml" Id="R2aa89be05c5f464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30ecc482a64231" /><Relationship Type="http://schemas.openxmlformats.org/officeDocument/2006/relationships/notesSlide" Target="/ppt/notesSlides/notesSlide2.xml" Id="R7b963432a1ff4bb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7303a581e642f9" /><Relationship Type="http://schemas.openxmlformats.org/officeDocument/2006/relationships/notesSlide" Target="/ppt/notesSlides/notesSlide3.xml" Id="R1e0b6f1fedb2476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a56083cc074706" /><Relationship Type="http://schemas.openxmlformats.org/officeDocument/2006/relationships/notesSlide" Target="/ppt/notesSlides/notesSlide4.xml" Id="Rb06dd77fefc747a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d41802967f46d7" /><Relationship Type="http://schemas.openxmlformats.org/officeDocument/2006/relationships/notesSlide" Target="/ppt/notesSlides/notesSlide5.xml" Id="Rcb56727405c84d2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19c389db4545af" /><Relationship Type="http://schemas.openxmlformats.org/officeDocument/2006/relationships/notesSlide" Target="/ppt/notesSlides/notesSlide6.xml" Id="R227618f6db8446b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9228a2e88f45bf" /><Relationship Type="http://schemas.openxmlformats.org/officeDocument/2006/relationships/notesSlide" Target="/ppt/notesSlides/notesSlide7.xml" Id="Rcc9dd0fd6a9d4c2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262b818b1b4a52" /><Relationship Type="http://schemas.openxmlformats.org/officeDocument/2006/relationships/notesSlide" Target="/ppt/notesSlides/notesSlide8.xml" Id="R247ea229d3ba4dc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e9175d7c3c44b0" /><Relationship Type="http://schemas.openxmlformats.org/officeDocument/2006/relationships/notesSlide" Target="/ppt/notesSlides/notesSlide9.xml" Id="R9b64040e2ee54c5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3751ab8ec54fd4" /><Relationship Type="http://schemas.openxmlformats.org/officeDocument/2006/relationships/notesSlide" Target="/ppt/notesSlides/notesSlide10.xml" Id="Rc39af1a5ba0744e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bac70b1da943dc" /><Relationship Type="http://schemas.openxmlformats.org/officeDocument/2006/relationships/notesSlide" Target="/ppt/notesSlides/notesSlide11.xml" Id="R0fbe6f808b914eb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348CC2-5773-422C-9B8E-C6C974CE5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90AA29-A735-4A82-B090-6BD42AA88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9D3D69-8A13-4A17-8895-1C0795987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Editorial Calendar Presentation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62BA05-AFCF-42C7-B61F-06B120988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maps a month of posts to promote seasonal pastries and community events.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3346FC-D9B6-4523-8589-FCA97A577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FCAF0D-A367-4269-AF0F-700216C41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C5E13B-AA77-4E58-BB87-78E0987EB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0ED730-D374-4160-9CF4-2908C560A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1fc82f3123453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6811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789199-3C3F-4436-8ACD-EDCD6CD9C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950F81-0283-400E-927D-945F2A725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85A9B3-E82B-46D8-932D-C8D21936B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06701B-AC64-49B5-A49A-0A1D289D0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538FD8-FD99-43F6-ACF1-A1C0BF5A9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AC0134-DEA0-410B-8A45-04AB56E61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D35143-1EA8-437F-BCDB-EC94A8E87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E6A50D-772F-46AA-911C-D1C4D5DA3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Monthly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C89A21-EA8F-4201-BBD0-A486EAC95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279BBE-C1F3-4A2E-A6AF-EA99A69BC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730EF5-B6BE-4F92-B2E3-56ADBC82A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17799A-63C2-4743-A70D-591322CCB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099123-40C4-4644-A881-D19076A6B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content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C5136D-B983-447F-B47D-67CE6608D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900DCE-17DE-4B42-BEDF-F27BEBFE9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0AE739-36B8-4D83-895F-049CDAB9F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Publishing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614EDC-17B4-4C15-80E6-9D2F5A321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each post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71FC53-D9E6-40B1-841C-1CE2B60EF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D17075-3C76-449E-B852-8AE7B15F3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976753-65A0-4A87-98DE-5DAF7A8FF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250146-D9DD-46D8-B91F-46B498091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for gaps</a:t>
            </a:r>
          </a:p>
        </p:txBody>
      </p:sp>
    </p:spTree>
    <p:extLst>
      <p:ext uri="{BB962C8B-B14F-4D97-AF65-F5344CB8AC3E}">
        <p14:creationId xmlns:p14="http://schemas.microsoft.com/office/powerpoint/2010/main" val="354156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4A7299-7D3E-4967-A1EF-3170DA2FE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381B9B-0FE5-4657-A99F-46F1A9E6B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9D5857-3978-4CAC-9122-3757949EF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FDA393-FD0A-4484-95AB-D976F2B78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C33AA0-0D2D-43DC-B9F8-6FD959FC0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content around launches, holidays, and customer stories.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4D48CF-F9E9-49D2-B2FA-4CA66226D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3989E9-8518-4D02-A2D1-7A73DFBD9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960980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39E40F-BBA5-4EE6-8AED-8D9967263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DC55C0-0D04-4483-965D-B8F4144C0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2FE276-7FB1-48F1-9F71-CA7C1822D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70F702-5CDE-4E4F-87BB-8F8F6CAB0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A3CD5F-2641-4C02-99CD-C297AB1E4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A6A5A5-516F-4046-871C-B7DF749AF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3A7AFB-1717-459E-9518-5A22197AA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A2C4FC-8D93-4354-8052-F1183E214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B67079-E042-48B0-A33D-ACCC42C33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AFC5B4-F650-4029-B9B1-87E638083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03FF88-B980-4F06-B453-6B03002E1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4D828F-0C09-4C74-8E8C-DCD2416C0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167D71-D4A5-438B-B4FA-2627635CB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BA5E48-F2DC-485E-96B1-FC7D4C2E3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Pick content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9A692A-F621-4B40-A56C-16E2D6C59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E42604-94DA-494B-BDCA-4CEA10928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2BD41B-A63C-4AC9-894A-9A07259AC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4F021B-FF9A-4C64-A6EA-5C3D8D4DD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33E053-4DBE-48D2-97DE-3D54DA060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each post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26C576-4755-47C6-B726-B9ADB9EC4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2779692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53403B8-FAAA-415C-9A69-3510EA9A8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87160D-1035-4BA3-9F85-219AC367D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311275-0CC6-4A98-BC71-33B5C8735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9B8AC1-0682-4E73-B954-3A3519571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6890F2-8804-4405-AD9A-7B1B9C14B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7088C0-8A9C-4504-978A-D255AA7D0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6D0B74-372A-4A15-BAAF-46411E9BD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81A4F9-CCD5-49E9-BB52-E3898FE11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AF6F63-7206-45EC-81D3-EC3480965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EA7035-C1D1-4ECE-9370-26D96F2CF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C7ACB7-19E8-4A55-B58D-8C405050A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6391C1-FC77-44CF-80E5-9C7F6306B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6D31CD-6D94-4938-AFCA-CDFACF2F7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content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4A23CD-B7C3-4B0F-8F66-A85CED5D4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6E6927-B8C0-4390-AAB6-D398B29B3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D844AE-9B19-472E-ADDB-69E4196A8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BF2934-3448-4339-A835-6EF5316BA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each post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4B721F-D629-4212-A464-42BFFE134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2533A9-70E6-4716-8D20-46CE41511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E04590-4FDC-486F-AB08-C003037A4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8FC891-E8CA-4056-A10A-8170B4533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for gaps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ED273C-A737-4EA4-A086-73D9A4C75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F52847-DE5D-46B8-A34A-D9D4DECFD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19E47E-CF89-4497-BE2D-F7E2227C1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331C322-969C-48DE-85BB-0451240D4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Schedule final draft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642B6C5-6C2E-4EDC-9758-618B0BB6D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3498768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6E4B6D-47DC-4C7C-A0C1-C2CC60965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5013F2-24A0-4C2F-A293-681630EE6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2BFA1E-18B4-4A39-84CD-56EECBD60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31319D-D43F-4EC1-A387-05E711526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C940F6-0164-475D-9FFE-32F3323D9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E4774E-A6E2-4835-84D4-E047D89F8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EE9C56-3B55-4CC6-96C3-818D6508E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8B3C31-06C9-4722-9353-A19484709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9B3F99-855D-4620-8BE6-56AFF61F3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Posts are chosen at the last minute.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45D6A4-A2E3-4B92-8727-3079334CA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35EB79-AEF8-451C-A622-4570FCC04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Promotions clash with quieter weeks.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7A68C5-EC97-491E-9CEE-AEB622C1C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32808F-D460-4AB0-BA3B-8C1D51E06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No one knows what is due next.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874A3B-9F4F-41F7-9CE8-5AF008B41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A43210-DF00-4ECD-B673-846D3CD52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A7C48B-DFF3-42A3-919F-8A6468C27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6FF7DD-6745-48AB-BBA1-08231EE4F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content focus.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D39E4A-FAAE-45E7-80AD-46E0AB421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492ED8-F044-4B18-9ECC-1BCA50B2D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Launches and events are planned in advance.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C1E434-C653-4FA9-8EC8-998D3E4CD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D93CE9-61AF-4796-9A9C-D83212C5E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and publish with ease.</a:t>
            </a:r>
          </a:p>
        </p:txBody>
      </p:sp>
    </p:spTree>
    <p:extLst>
      <p:ext uri="{BB962C8B-B14F-4D97-AF65-F5344CB8AC3E}">
        <p14:creationId xmlns:p14="http://schemas.microsoft.com/office/powerpoint/2010/main" val="8002061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3D7E2A-29A2-4AA3-8841-B5C5DB65D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9127CD-E5FA-4DE0-99EF-BE317A580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34D86D-946C-4C95-93DD-8CF2D79EE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DEA751-A624-4C56-A281-AF40AD318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931472-343B-4FD3-BAD1-F42F5FEC5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524033-0AD4-4F06-B030-B698A2141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B7D471-C12C-427F-996F-46A1CA7D2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54413E-B01F-491E-875C-F64B3706A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E38502-A12D-4D46-8487-ED685BB04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8585D0-0794-4DE0-BBF6-0C34B2DD1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for posts tied to menu changes and local events.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044926-18B8-4D3D-97A4-C9F5D6F27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1FCD0D-E1B4-4194-836D-C9D83A1BA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49B909-FF49-4926-8AB5-E8FE1F3CC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81C1A8-36FB-4D23-905C-411C4FC34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F58BE5-F970-4F7B-A8DC-DB6C67C11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topics and deadlines to keep content moving each week.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70A643-1F5E-4E05-A59F-DE3D84B0C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21929D-3761-43F2-8DC7-4B4E343A5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E70FEA-ABD7-4972-AFF7-5647ADB6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62102A-7593-4061-9728-D7F6CC157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EC3A38-5B97-40FF-82C3-A002A22A5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Looks for a consistent voice across promos, stories, and announcements.</a:t>
            </a:r>
          </a:p>
        </p:txBody>
      </p:sp>
    </p:spTree>
    <p:extLst>
      <p:ext uri="{BB962C8B-B14F-4D97-AF65-F5344CB8AC3E}">
        <p14:creationId xmlns:p14="http://schemas.microsoft.com/office/powerpoint/2010/main" val="598018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BCFA9FF-A9AE-417C-815C-81C5B5724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596194-60FB-4275-985B-466981C3A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52E764-EA28-45DC-B6E3-45055214C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B7A47D-6237-4F79-A8BA-387BA156E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558E72-DAD8-40A4-90BC-2FD4F3ECB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8520C6-0DBD-49F5-B0AA-37F10FF5E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E70553-E928-4EA8-8C49-8B891D626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E00FAA-80E7-4E6B-91E1-D3EA31100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604228-8BE6-4491-B554-940EBAC54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9325F9-AF71-4F17-B13C-160B821FC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AA23AA-B441-4789-B5DF-CE841BB52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611080-0BFC-473B-8086-B74B5EEFD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E27282-118D-4C79-B5D4-E47A65545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69CD73-4ACD-481E-B897-43D009068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4EB887-114D-4A25-8AC4-40CBD2B63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CE0D84-E0CC-4255-A549-A8B9EF090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DE20FC-6BBD-4B31-B873-BDDB6B885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content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41EFD1-CB73-48A4-B15C-A00F7BF2C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04485E-3641-4897-9EFB-47063C55E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71D86E-DA9F-4E1F-8D87-A83E17DD0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85E54A-5159-43BD-BE16-CD2EC5F6E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80B233-47B6-4B12-A872-5B332C886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FD44B7-0EAC-492C-8F99-A4710CBFA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each post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F9C72A-D4B5-45A3-91F4-154C0049B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09063F4-CAC3-496F-9F69-2CE3D4B20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285597A-2520-4585-8A88-4C1178CE6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D44730E-0987-4C7B-A203-E0EBE0C9B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EB3A247-1CA6-471B-A3C5-7A5F742B0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FDFAB1A-C350-4598-BC81-D6A75F9CA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for gaps</a:t>
            </a:r>
          </a:p>
        </p:txBody>
      </p:sp>
    </p:spTree>
    <p:extLst>
      <p:ext uri="{BB962C8B-B14F-4D97-AF65-F5344CB8AC3E}">
        <p14:creationId xmlns:p14="http://schemas.microsoft.com/office/powerpoint/2010/main" val="206931097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9D6B47-05F3-4257-AB1F-E013E777C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B9AFF3-0DF0-491D-A388-784FDDE04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F3D3B0-779D-4B81-B14E-5EAE01843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80598C-09D6-412A-9DFC-324D2F861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B608E5-4FA2-4D77-A42C-848D0A5A9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B7FE2E-8565-4B12-9DEC-56FBE4F91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651D3A-FA2B-485F-898F-4C17F8627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C2EA81-82B6-4AD5-9B71-EFD9B1DAA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2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bakery turn one month of ideas into a clear posting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843C8C-8359-4AFB-ADF5-4011E0D0A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9C8B89-BBF5-4DCC-AA84-F7453A672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3F2B97-9D1C-4D93-A066-63AC7CC94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1368BA-C750-4498-BAB4-E0B8CC810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9DB65B-C7A8-433A-B4FC-D3577E915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25A0EA-7FD1-45DF-A41A-B49C97E5E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BEF573-AD80-4078-AC25-E3089654C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each post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8BA12F-B7CB-4710-BE1B-18792ED88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B0645C-003C-4373-8289-3C0B2E5F1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5EC878-A6C1-4DDF-AA9A-CBA784B8C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Schedule final draft</a:t>
            </a:r>
          </a:p>
        </p:txBody>
      </p:sp>
    </p:spTree>
    <p:extLst>
      <p:ext uri="{BB962C8B-B14F-4D97-AF65-F5344CB8AC3E}">
        <p14:creationId xmlns:p14="http://schemas.microsoft.com/office/powerpoint/2010/main" val="18560786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CC7EB0-AE5D-4900-907B-2519EC9E9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DD5E44-5CDD-4B7C-9073-5A5C460C7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9A032D-87D7-4B0A-B914-AE07F9B1A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8BEC07-A3E3-456A-A88D-B38FAB5A3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4356B5-BDF2-491F-8387-86AD9341C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65A1EE-1192-429A-851E-20BC7EBC2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D93C8B-1735-4237-9DEA-1B07353AB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9FF525-9FE2-4AE1-BE89-6848CC8B2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12A7B4-1AF8-4BB2-8BD7-FBEAF06A1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29047B-87D9-49AD-9F7B-B6BBB06A2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3BFC9C-DE57-4FFA-9AD5-56D49798C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428254-D35C-46EB-9DA5-151183A56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1BE032-124D-4B54-903B-42E908C5C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AEE453-6A36-457D-9DC4-90FCE437B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content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A41F2C-D567-4E01-B79A-27A940E0C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AD88EA-3686-423B-8569-AD24FDE27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DB9098-9A42-4583-9397-4C3B86E5C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B9A2E1-2DEF-495C-BDA4-98F8938AB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35DFB0-2152-457A-8236-A54088DD0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each post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A1447E-D66E-4F06-9D23-E6E061413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271D3C-F8DB-4D6E-9BA0-77DC03D6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0764E0-397C-4E21-9BB6-AC700AC25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59B6FF6-97F2-462E-9134-321073A51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CAFA73-D2BE-49EB-8F07-EF90130A4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Schedule final draft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665462A-15E2-49AA-BF0C-87A402009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57674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978F12-46AA-4710-AB75-BF1225DF1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38A115-2AAF-4E37-BD08-072BDCF95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168445-CBDA-4DE9-9412-E7749B397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calendar keeps every post on track.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7B9103-A8A7-4288-A664-1ACEAA9B9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9ACA2D-5C83-4274-B30A-5409C425F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04A10B-D39C-477D-97C9-D9A294797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E1E046-FACA-4A41-8B09-E09593EB4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569309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2026-09-30T15:10:59.4710000Z</dcterms:created>
  <dcterms:modified xsi:type="dcterms:W3CDTF">2026-09-30T15:10:59.4710000Z</dcterms:modified>
</coreProperties>
</file>