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5a8747228a954221" /><Relationship Type="http://schemas.openxmlformats.org/officeDocument/2006/relationships/extended-properties" Target="/docProps/app.xml" Id="R2d2a39719a184702" /><Relationship Type="http://schemas.openxmlformats.org/officeDocument/2006/relationships/officeDocument" Target="/ppt/presentation.xml" Id="R95cd19624f4c4908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5f9691eb64ab4782"/>
  </p:sldMasterIdLst>
  <p:notesMasterIdLst>
    <p:notesMasterId xmlns:r="http://schemas.openxmlformats.org/officeDocument/2006/relationships" r:id="Ra6ae85ba4c99403a"/>
  </p:notesMasterIdLst>
  <p:sldIdLst>
    <p:sldId xmlns:r="http://schemas.openxmlformats.org/officeDocument/2006/relationships" id="256" r:id="R679f0dbb0e4f4ae0"/>
    <p:sldId xmlns:r="http://schemas.openxmlformats.org/officeDocument/2006/relationships" id="257" r:id="R072ab6852c5f452d"/>
    <p:sldId xmlns:r="http://schemas.openxmlformats.org/officeDocument/2006/relationships" id="258" r:id="R4b40947ea7c84063"/>
    <p:sldId xmlns:r="http://schemas.openxmlformats.org/officeDocument/2006/relationships" id="259" r:id="Red7ed13d162542a0"/>
    <p:sldId xmlns:r="http://schemas.openxmlformats.org/officeDocument/2006/relationships" id="260" r:id="R39f190bd7c804cb2"/>
    <p:sldId xmlns:r="http://schemas.openxmlformats.org/officeDocument/2006/relationships" id="261" r:id="R444d4ba2761e462e"/>
    <p:sldId xmlns:r="http://schemas.openxmlformats.org/officeDocument/2006/relationships" id="262" r:id="R95dec8d6a8ca42e8"/>
    <p:sldId xmlns:r="http://schemas.openxmlformats.org/officeDocument/2006/relationships" id="263" r:id="Rc4727f2c3bf34a3a"/>
    <p:sldId xmlns:r="http://schemas.openxmlformats.org/officeDocument/2006/relationships" id="264" r:id="R3d1e5d21c6a74b6f"/>
    <p:sldId xmlns:r="http://schemas.openxmlformats.org/officeDocument/2006/relationships" id="265" r:id="R5079de2c674c4d30"/>
    <p:sldId xmlns:r="http://schemas.openxmlformats.org/officeDocument/2006/relationships" id="266" r:id="R5392c449395344b0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0a28d56d7fd54c19" /><Relationship Type="http://schemas.openxmlformats.org/officeDocument/2006/relationships/slideMaster" Target="/ppt/slideMasters/slideMaster1.xml" Id="R5f9691eb64ab4782" /><Relationship Type="http://schemas.openxmlformats.org/officeDocument/2006/relationships/notesMaster" Target="/ppt/notesMasters/notesMaster1.xml" Id="Ra6ae85ba4c99403a" /><Relationship Type="http://schemas.openxmlformats.org/officeDocument/2006/relationships/presProps" Target="/ppt/presProps.xml" Id="R20b9fcad13bd4af3" /><Relationship Type="http://schemas.openxmlformats.org/officeDocument/2006/relationships/tableStyles" Target="/ppt/tableStyles.xml" Id="Rf4d3c095653045ab" /><Relationship Type="http://schemas.openxmlformats.org/officeDocument/2006/relationships/slide" Target="/ppt/slides/slide1.xml" Id="R679f0dbb0e4f4ae0" /><Relationship Type="http://schemas.openxmlformats.org/officeDocument/2006/relationships/slide" Target="/ppt/slides/slide2.xml" Id="R072ab6852c5f452d" /><Relationship Type="http://schemas.openxmlformats.org/officeDocument/2006/relationships/slide" Target="/ppt/slides/slide3.xml" Id="R4b40947ea7c84063" /><Relationship Type="http://schemas.openxmlformats.org/officeDocument/2006/relationships/slide" Target="/ppt/slides/slide4.xml" Id="Red7ed13d162542a0" /><Relationship Type="http://schemas.openxmlformats.org/officeDocument/2006/relationships/slide" Target="/ppt/slides/slide5.xml" Id="R39f190bd7c804cb2" /><Relationship Type="http://schemas.openxmlformats.org/officeDocument/2006/relationships/slide" Target="/ppt/slides/slide6.xml" Id="R444d4ba2761e462e" /><Relationship Type="http://schemas.openxmlformats.org/officeDocument/2006/relationships/slide" Target="/ppt/slides/slide7.xml" Id="R95dec8d6a8ca42e8" /><Relationship Type="http://schemas.openxmlformats.org/officeDocument/2006/relationships/slide" Target="/ppt/slides/slide8.xml" Id="Rc4727f2c3bf34a3a" /><Relationship Type="http://schemas.openxmlformats.org/officeDocument/2006/relationships/slide" Target="/ppt/slides/slide9.xml" Id="R3d1e5d21c6a74b6f" /><Relationship Type="http://schemas.openxmlformats.org/officeDocument/2006/relationships/slide" Target="/ppt/slides/slide10.xml" Id="R5079de2c674c4d30" /><Relationship Type="http://schemas.openxmlformats.org/officeDocument/2006/relationships/slide" Target="/ppt/slides/slide11.xml" Id="R5392c449395344b0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a3af35d5fe5e490e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d80ffeeec1a042ac" /><Relationship Type="http://schemas.openxmlformats.org/officeDocument/2006/relationships/notesMaster" Target="/ppt/notesMasters/notesMaster1.xml" Id="R17fa1bbd770642a7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566cd1b48be942d3" /><Relationship Type="http://schemas.openxmlformats.org/officeDocument/2006/relationships/notesMaster" Target="/ppt/notesMasters/notesMaster1.xml" Id="R8d79be663dc1403f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c87f00a41f1f4b9e" /><Relationship Type="http://schemas.openxmlformats.org/officeDocument/2006/relationships/notesMaster" Target="/ppt/notesMasters/notesMaster1.xml" Id="R9a82aabaf9b640fd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93fdc7136f80424d" /><Relationship Type="http://schemas.openxmlformats.org/officeDocument/2006/relationships/notesMaster" Target="/ppt/notesMasters/notesMaster1.xml" Id="R29dcd81d260c4859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c2c80f4ac8ff4a68" /><Relationship Type="http://schemas.openxmlformats.org/officeDocument/2006/relationships/notesMaster" Target="/ppt/notesMasters/notesMaster1.xml" Id="Raa67462950b440b2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5e2989b9ab604d6f" /><Relationship Type="http://schemas.openxmlformats.org/officeDocument/2006/relationships/notesMaster" Target="/ppt/notesMasters/notesMaster1.xml" Id="R53a48ae28f934c9e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4bc2f220198740f9" /><Relationship Type="http://schemas.openxmlformats.org/officeDocument/2006/relationships/notesMaster" Target="/ppt/notesMasters/notesMaster1.xml" Id="R1cfdac06829942ba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c22245ed283d469e" /><Relationship Type="http://schemas.openxmlformats.org/officeDocument/2006/relationships/notesMaster" Target="/ppt/notesMasters/notesMaster1.xml" Id="R3b5a4ca901d044ae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2b64326d665f4876" /><Relationship Type="http://schemas.openxmlformats.org/officeDocument/2006/relationships/notesMaster" Target="/ppt/notesMasters/notesMaster1.xml" Id="Re91b8441fdf847fe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85435e5bbe364447" /><Relationship Type="http://schemas.openxmlformats.org/officeDocument/2006/relationships/notesMaster" Target="/ppt/notesMasters/notesMaster1.xml" Id="R41a063d8d3d649aa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372753f43bea4991" /><Relationship Type="http://schemas.openxmlformats.org/officeDocument/2006/relationships/notesMaster" Target="/ppt/notesMasters/notesMaster1.xml" Id="R24e391532c194842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e098fe851d94adc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bc2f82b6576247bb" /><Relationship Type="http://schemas.openxmlformats.org/officeDocument/2006/relationships/slideLayout" Target="/ppt/slideLayouts/slideLayout1.xml" Id="Rf4d40fdd50404bd9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f4d40fdd50404bd9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c84733c791a4369" /><Relationship Type="http://schemas.openxmlformats.org/officeDocument/2006/relationships/image" Target="/ppt/media/image.png" Id="Re1336a3c673c48a1" /><Relationship Type="http://schemas.openxmlformats.org/officeDocument/2006/relationships/notesSlide" Target="/ppt/notesSlides/notesSlide1.xml" Id="R22ad8a65409d4fdb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0e12bba06e24ac4" /><Relationship Type="http://schemas.openxmlformats.org/officeDocument/2006/relationships/notesSlide" Target="/ppt/notesSlides/notesSlide2.xml" Id="R721f4e70d4d94fdb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e532c1e2fe04839" /><Relationship Type="http://schemas.openxmlformats.org/officeDocument/2006/relationships/notesSlide" Target="/ppt/notesSlides/notesSlide3.xml" Id="R41848953b7ef4af8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a7cffdab74f4f09" /><Relationship Type="http://schemas.openxmlformats.org/officeDocument/2006/relationships/notesSlide" Target="/ppt/notesSlides/notesSlide4.xml" Id="R28315ef70bce41bc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9469ce3a9c04aef" /><Relationship Type="http://schemas.openxmlformats.org/officeDocument/2006/relationships/notesSlide" Target="/ppt/notesSlides/notesSlide5.xml" Id="Rac1582c11813458a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ee5bf9dd13f40ed" /><Relationship Type="http://schemas.openxmlformats.org/officeDocument/2006/relationships/notesSlide" Target="/ppt/notesSlides/notesSlide6.xml" Id="Rb11933031bfb4a08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5d73ff54e4044ab" /><Relationship Type="http://schemas.openxmlformats.org/officeDocument/2006/relationships/notesSlide" Target="/ppt/notesSlides/notesSlide7.xml" Id="R11ff52e88dbe45eb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7f1d5e728294f0a" /><Relationship Type="http://schemas.openxmlformats.org/officeDocument/2006/relationships/notesSlide" Target="/ppt/notesSlides/notesSlide8.xml" Id="Rb7cd17ab7b204777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cc982b6cd174af7" /><Relationship Type="http://schemas.openxmlformats.org/officeDocument/2006/relationships/notesSlide" Target="/ppt/notesSlides/notesSlide9.xml" Id="R691f893518e24967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52ec36906a342c0" /><Relationship Type="http://schemas.openxmlformats.org/officeDocument/2006/relationships/notesSlide" Target="/ppt/notesSlides/notesSlide10.xml" Id="R4d759582cdd44248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3069f850cdc4be6" /><Relationship Type="http://schemas.openxmlformats.org/officeDocument/2006/relationships/notesSlide" Target="/ppt/notesSlides/notesSlide11.xml" Id="Rd61f09115c5d4067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28EAFC6-5E02-4103-918D-68DC54AE95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D7005B6-03AE-44D1-8C49-148F71EE58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4D51FD7-AFE4-4EAC-8AFB-960B3E2767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Editorial Content Calendar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0693010-F72E-4567-A955-3AC2F03CF0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month-long plan for a travel magazine's city stories, interviews, and social posts.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13EA69C-5143-47ED-8558-B160956C98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867B218-881D-497C-ACFA-55808213CC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B70C56D-3205-423B-9894-275C25CCF5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BA3D5E8-16ED-44EE-9FAF-03AC0C79FF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VIOLET POP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1336a3c673c48a1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1741564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CE5A3F1-2C92-42DD-9AE3-60B4318F6D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5CF6033-1867-4653-B721-2F48FF75EF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FB6D5E7-2871-4FA4-8A16-01896D3220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2F46619-70B3-4287-A5DC-507AF79C8E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EBD4F21-E47C-4A4D-8067-41EA9AAA69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editorial content calendar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82A1E56-AE20-4234-8C1D-086C02CACF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57CCF71-D794-47F5-8C08-7F406D3F59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696C917-35E4-451B-BF1D-0C3E65BBE0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Monthly Themes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AA0171F-0666-45C7-B623-34A5F63665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List monthly themes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3141354-B820-4E45-81B9-52E88685CA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2B6E345-2757-44FD-AD78-4E0044AE5F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33DABC5-2EA9-4398-946C-FDE396310B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Story Assignments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42E5B2F-2A6A-49C7-AA64-BEBEB29D57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Assign story owners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4847A41-83C7-4E6E-B010-D563DAD162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2B53493-E65D-481F-914F-E19FF6CD54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0D4418E-BDA4-4838-B1B5-0CEBEC36E1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Publishing Timeline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F3110B1-253C-488B-B6DF-79E999BC3E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Set publish dates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1142191-C2CB-4ABD-AA0F-E55D44EFE4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0F9375E-CE77-420F-B91F-9274051D8B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90AD47F-6334-414F-9C28-D5F51D25C7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Review Checkpoints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B94AF2B-1D60-46D8-BD24-EDB464C259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Match formats to channels</a:t>
            </a:r>
          </a:p>
        </p:txBody>
      </p:sp>
    </p:spTree>
    <p:extLst>
      <p:ext uri="{BB962C8B-B14F-4D97-AF65-F5344CB8AC3E}">
        <p14:creationId xmlns:p14="http://schemas.microsoft.com/office/powerpoint/2010/main" val="1670558773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8B5C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70E0DD5-BA2B-478D-B2FC-23089B78D8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365E6C7-831C-453F-946B-F74DF4CC45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A516848-C049-4305-94F1-D04FE71F8D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4F7E051-33CA-4C3A-B6DC-5B607EB716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BB18F3B-3859-4DCA-8D99-0E92C006C8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Map each story to a clear publish date and channel.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D1F78C2-44D7-4366-BEB9-1DB695DCBB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38C7EA4-C615-49ED-B2B8-B3E2210991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841704713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5BA4B88-8819-4115-9932-09141A22BE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01A0CB0-356D-4AD0-99E3-7FBA72E002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F49731F-17A7-4945-BA33-5867D199A7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2279A1C-816A-4D59-93A1-B087F0CCAC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6C6C099-F367-422F-B0F7-20BF9A8BB5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Three lenses on editorial content calendar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58105E5-0DEF-48CD-AF81-E4574C6F24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EE5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55CAA83-BE4F-4160-A095-1BA771C314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9279435-38FF-42D7-BF3B-462BF9CC4A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2153653-7A04-42E1-98FB-335AFBFC33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editorial content calendar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FD8B8F3-A949-4272-BFAA-7F35A4B193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029AF8B-53F4-4EA7-8E05-9D9561DC8E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DC55A8C-7C8C-48F0-B9CF-E8C3622773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B257C3B-894A-448F-BC15-262E2745F5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E7B8016-5AAA-4E43-B4D7-4F9989B9BA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Map each story to a clear publish date an…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D74A9C0-F6D0-4880-84E0-BF17B2766C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0D7F75C-1E32-4311-8C98-E6C7D64ECC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EE5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08DB55E-9256-496E-A3B7-1C0F962358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43F18FB-0FAA-402B-BE6E-418FAB0562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956E6C9-2A7E-483C-A00A-5C0454964F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Marketing: Review weekly progress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B109D8D-36F0-4BC2-893F-E9544B5A39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869749444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7916722F-3B49-4D85-B879-D2B440284C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DB702C9-F4DD-4D02-946A-573CC2FE53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8B28D69-3993-4FB8-A375-B233836E80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CC54C88-D72E-4365-BE0C-B5F26AB8D0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62AA127-43AC-46BD-A8C2-7F7699830F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 five-stage Marketing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FF9C642-FF8B-47C0-8BC5-C781F99C9D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0310B07-2BC8-4E45-9B6A-8BB67D1083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726B46C-2119-43A2-B97A-0AC2A3557A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4A9F0FF-FC81-4BC5-A20B-4FD124AD8D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List monthly themes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8EEF290-0933-4A35-9A3D-338E38B52E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B9D0DD1-1A17-44D7-BA03-3A5FD8FD80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F55251A-BCEF-4112-B439-6FDBC8409B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F9F944F-29E8-4108-B1FC-BE06E7D2DA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Assign story owners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E4497FB-D74D-48BA-ADFE-86699766D7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4525030-FAF8-49E1-B563-30E39E611C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2F4D6C9-0CCB-4940-B994-9EA493FF6B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F68BB79-311F-4484-8D6C-A8ACFE1BD6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Set publish dates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CF38D4F-ACCF-4102-ADBB-D41D03B75A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6941B2D-ABAA-49F8-A253-CCF3414107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F9200DE-E56B-40DB-A444-40CA35D1A7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4E6579B-D7BD-4030-B6D7-DA0441DCDD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Match formats to channels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D8EF299-98FA-42A5-BDDC-F6A981E81C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C8C45A8-E5C8-4DD7-BC66-195369D05B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3A4FE0D-3BC0-42A6-9077-BA94FFBB57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6963E56-C55A-419E-9A66-B502A7710B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Review weekly progress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13587ED-E7A1-4DBB-8EEF-24D991108F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185298318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A1269DD-AA5D-49FC-9DA6-35F851D90A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8330C63-FC4D-423A-8273-5F34E6E0D4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C7AB048-AE2C-4659-8811-40B93E856A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51F9B43-09F9-4951-A8E1-A458904059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CFA60B1-96AD-41F8-976C-68BA0A9A5F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editorial content calendar: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083CC8A-51CE-4BED-929C-E37A1AA029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D1CF4D8-BFF6-4FCB-84F6-CC1C1ADDEE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D1DD073-7A6D-45EB-8F65-592BC17F76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713419B-9F9D-425E-BA55-F6128D69D1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113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Stories are approved too late to schedule cleanly.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7D1A35D-86B7-4FF3-8EE1-E1CFBF08EE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A4A4E26-6D2E-4694-92C0-BD9DBB2FC2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65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Social posts are written without matching article dates.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A576492-7411-4D15-B2A2-3477427767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4DCBEA5-7199-4675-BD3D-A084B679B6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767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Editors keep track of updates in scattered notes.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5503203-518C-44B3-A9BE-89A80D48D0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A2A2188-4DE7-43C1-971F-7734B501AB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F1DF48B-7B81-4BFC-ACE4-FE5681E6E6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4C9B9D0-999C-4A09-A733-012D6F7BA7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14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story has a clear owner and deadline.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0DB3A43-792B-4EF5-80FA-D29AC436A3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93F5A3B-F0C3-40C1-94B1-9DCA02CA29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073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Posts, articles, and promos line up in one view.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9F73672-E7A5-42F6-98CB-7A940027B4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A9AEE5A-434B-4D5C-B707-F356374115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22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Weekly reviews keep the plan moving smoothly.</a:t>
            </a:r>
          </a:p>
        </p:txBody>
      </p:sp>
    </p:spTree>
    <p:extLst>
      <p:ext uri="{BB962C8B-B14F-4D97-AF65-F5344CB8AC3E}">
        <p14:creationId xmlns:p14="http://schemas.microsoft.com/office/powerpoint/2010/main" val="1557834322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C35ABBD-64EC-42B8-9B1A-9A6B938E03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5615BBD-2AEC-455D-865F-3B2419DECC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CDFEC27-EDC6-4BBA-B082-059EDD6B42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0B5EEBC-DD00-4C58-B84F-725B3AD91A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84A23C8-2339-44B7-99DC-235FBB4643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2FAEE97-82CB-4DAD-840E-E02BBEE146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3364A2E-1182-47AF-B66D-6B611DB3C0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68E99E2-130F-44C1-B2D1-407F78C984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0284591-B6C7-41CD-A7F1-BDB1DB19A4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EDITORIAL TEAM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358016B-9AF2-4D23-BA5F-DD9C3A2C1B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 shared view of what gets written, edited, and published each week.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005179B-0550-4FD8-8AE7-600EA17009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A5C13FC-F810-4D50-8ABE-3CD207BEA2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0A4A6FE-4E84-4A77-8B65-0B1747503C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C329CD3-16C1-4B31-9CD4-C681860185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CONTENT MANAGER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0ABC898-E91E-45EE-9352-AF0B2618C2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 simple way to balance features, interviews, and social posts.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F324B83-951C-48DE-AD03-71D7F873FD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4EEE227-0EDA-4046-BC25-E048F593C2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AF2079B-C1C0-4BF5-A629-BF9719EEE5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96984C2-1E45-494D-81F3-A9706743C4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BRAND LEAD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6CEB6A7-1A64-414B-B129-337902CDE6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Clear timing for campaigns, launches, and seasonal content.</a:t>
            </a:r>
          </a:p>
        </p:txBody>
      </p:sp>
    </p:spTree>
    <p:extLst>
      <p:ext uri="{BB962C8B-B14F-4D97-AF65-F5344CB8AC3E}">
        <p14:creationId xmlns:p14="http://schemas.microsoft.com/office/powerpoint/2010/main" val="1443933592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9C87A383-AF6B-47FD-A805-EEBF4ACEDF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A4FE756-2761-467F-BDB9-EA15503CB6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28A7B4B-EF65-4814-BADB-D8E96A6119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DBCF07B-0212-4AE1-9E9C-4D94D97C88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EFDFD48-53D8-430B-9109-72D266FC25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2946C3B-5429-4215-8B79-6DE8769A0C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548F2E0-D0F9-4DE4-9067-ED37D264EE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67F4895-4179-423C-935D-AAE65C375A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A2B9D4B-C843-4E3A-B82C-B4B94300A4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4893917-D064-4212-AAA0-F9BB2F19E4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2EBCC7D-39F0-4131-B519-B78597443B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List monthly themes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FC0A4E4-367C-4EF2-9311-290097516A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AC7D88D-E057-4F3A-8ADF-19B09846CC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30E5F19-CBA6-4F9B-A5C0-F65E3B3DF2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A868CE8-CE86-4CF8-8BC2-D9C75E0606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EADB48E-EFA0-4042-A88F-AA8E883FBD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323C592-4091-4ECD-A0AD-1061B7939D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Assign story owners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83F6F57-B523-4945-8964-C854A27F7E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816F665-715C-4E89-A43E-B6E3AB3C50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30C6E7C-8B6E-4A28-BB96-818DB5D41B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C42F4B0-0CDE-4936-9C80-0E76C4F672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509375F-A1F4-4359-8BE5-7AC6C3530C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5935C62-14A9-406D-9AA5-4D253E565F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Set publish dates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5D980FB-04EA-48D2-B5CD-8950251E66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BAA5096-658E-4784-8C85-E61EDEFAC5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F4C0DA9F-426B-4D1E-9B50-6294F1EA86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83C70E54-B2FB-4AF1-85CF-C62234A6EB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B2699213-749E-4364-85C9-4E80B8FEAD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E9AB8926-FC40-4B4F-A1B2-4CE6738D3B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118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Match formats to channels</a:t>
            </a:r>
          </a:p>
        </p:txBody>
      </p:sp>
    </p:spTree>
    <p:extLst>
      <p:ext uri="{BB962C8B-B14F-4D97-AF65-F5344CB8AC3E}">
        <p14:creationId xmlns:p14="http://schemas.microsoft.com/office/powerpoint/2010/main" val="27316502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B31EA35-9EBF-42C9-BBCE-8A87045FCE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08E08F1-39B0-4620-948F-511CBF84FE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9C9D19B-9844-48C8-89E9-BC9F767B91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23F763A-A546-47C5-A729-9425659BD5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9127F61-0166-4D01-B105-92D00109B0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editorial content calendar: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52BCAE2-3AD3-4F20-8C64-2DE63DA7D6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E23D78D-1D00-4CD1-92F0-30B690722B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F2AF392-C47B-4E9C-9A51-EAC921BCDB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travel magazine keep city features, interviews, and social posts in sync?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BE71ADE-6D4A-4340-ACA5-DAA24A2851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52F0189-C36D-4741-9E71-3E8FE52944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CCBAAA9-29A1-4BB4-A659-CA5B19D4CF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E9A233D-46F4-4E75-96FF-407F42E9BB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Assign story owners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84C601E-B455-4670-A11F-037C75FC88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2C71C9C-A734-4A8A-AC2A-1226D7A259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8795EC1-CFFF-4F42-B508-395A7214E5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Set publish dates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7304486-FC50-460A-ABE5-3F9BA7445A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9B4EE34-622D-40DC-A399-B4DF7DB854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B035AF9-F63F-41DE-B97B-F6C4729D05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Review weekly progress</a:t>
            </a:r>
          </a:p>
        </p:txBody>
      </p:sp>
    </p:spTree>
    <p:extLst>
      <p:ext uri="{BB962C8B-B14F-4D97-AF65-F5344CB8AC3E}">
        <p14:creationId xmlns:p14="http://schemas.microsoft.com/office/powerpoint/2010/main" val="1157592614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4DAC0077-5F6B-4310-AAF0-5607418C04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AF42EED-0C8C-40C2-8CAC-8DB2DC6AC9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7B62EE3-B7E3-4CFD-81D4-31AB88FBD6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312659B-4CB8-42F6-8EAD-3F3B142BDF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9950536-688A-4FB0-B38E-C606D94489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editorial content calendar: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0655977-381F-4E9F-8F50-E584669EB4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A8FE26C-B1B1-4E42-A77E-C5125968FC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DEAFF04-685C-4D18-9F70-E50D3AE691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D565079-B929-4327-B0C1-387CB2E12E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List monthly themes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12ACC9C-4060-4307-B7D9-DFA68AC423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ED3BEDA-4AEB-4FFC-90C9-44584CA313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562B502-4559-473C-B017-6BCFD2E01D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31F209C-4F87-49C3-9956-4F7F85D9B3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AD9E7EC-6C04-4217-9A65-FBD823451F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Assign story owners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76FF214-08A1-4B28-8D7E-CE3E9BFBAB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7AA5719-D390-4266-8685-5E56949807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3562146-9CB5-47D5-AD84-F87C45B733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13E1A5A-0B3C-4BE8-85B4-B7758ADE4A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90E2CD8-BCFD-40EE-B020-5AB57C6955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Set publish dates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00B6070-345A-4AC0-9F31-DC167D1FD5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F3E401F-C744-4475-9F7A-BBB90F0FD1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3A34BCD-1DAA-4209-9EDE-4599FA3E60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2BA4E07-F58C-4843-932C-11EAAF9838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76E680A-EF38-4CEB-A81F-253548EACB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Review weekly progress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9C410F81-87CC-49DC-BC8A-859AFDBFC6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479891514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F69598C-DD75-45F0-95A1-8B3B30CFD5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1C22EBD-4A85-4438-9F12-7F5232796D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DCFFB32-BD8D-4657-86BC-F7A6CB725B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One plan keeps every story on time.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5B5A15F-B4E5-4AA2-B167-9210378D41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4AB8681-7687-41B8-A157-77231824B5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C7B2059-23C2-42C4-B1C6-EE8595EF69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481321D-2219-48D3-A133-994E5EFA9D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6720569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2026-10-01T09:34:08.1400000Z</dcterms:created>
  <dcterms:modified xsi:type="dcterms:W3CDTF">2026-10-01T09:34:08.1400000Z</dcterms:modified>
</coreProperties>
</file>