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bbcc31faa74eab" /><Relationship Type="http://schemas.openxmlformats.org/officeDocument/2006/relationships/extended-properties" Target="/docProps/app.xml" Id="Rc047bad426354005" /><Relationship Type="http://schemas.openxmlformats.org/officeDocument/2006/relationships/officeDocument" Target="/ppt/presentation.xml" Id="R67e7bf5ac5b440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e1a42dfdae4c83"/>
  </p:sldMasterIdLst>
  <p:notesMasterIdLst>
    <p:notesMasterId xmlns:r="http://schemas.openxmlformats.org/officeDocument/2006/relationships" r:id="R7c0865aded0a43f1"/>
  </p:notesMasterIdLst>
  <p:sldIdLst>
    <p:sldId xmlns:r="http://schemas.openxmlformats.org/officeDocument/2006/relationships" id="256" r:id="Rd6018ee57ff1442d"/>
    <p:sldId xmlns:r="http://schemas.openxmlformats.org/officeDocument/2006/relationships" id="257" r:id="R8729fb866ee5440b"/>
    <p:sldId xmlns:r="http://schemas.openxmlformats.org/officeDocument/2006/relationships" id="258" r:id="R1919c17afa944a56"/>
    <p:sldId xmlns:r="http://schemas.openxmlformats.org/officeDocument/2006/relationships" id="259" r:id="R32a8bf6fc58d43b1"/>
    <p:sldId xmlns:r="http://schemas.openxmlformats.org/officeDocument/2006/relationships" id="260" r:id="Ra8e80354f7a1475a"/>
    <p:sldId xmlns:r="http://schemas.openxmlformats.org/officeDocument/2006/relationships" id="261" r:id="Rd7944787e86144e8"/>
    <p:sldId xmlns:r="http://schemas.openxmlformats.org/officeDocument/2006/relationships" id="262" r:id="R520c9c457e844d1c"/>
    <p:sldId xmlns:r="http://schemas.openxmlformats.org/officeDocument/2006/relationships" id="263" r:id="R5ca549f16ff94232"/>
    <p:sldId xmlns:r="http://schemas.openxmlformats.org/officeDocument/2006/relationships" id="264" r:id="Rfef98d6622e847c8"/>
    <p:sldId xmlns:r="http://schemas.openxmlformats.org/officeDocument/2006/relationships" id="265" r:id="Rdfeb5b3933724220"/>
    <p:sldId xmlns:r="http://schemas.openxmlformats.org/officeDocument/2006/relationships" id="266" r:id="R157ad307567645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7f099f30374290" /><Relationship Type="http://schemas.openxmlformats.org/officeDocument/2006/relationships/slideMaster" Target="/ppt/slideMasters/slideMaster1.xml" Id="Rbce1a42dfdae4c83" /><Relationship Type="http://schemas.openxmlformats.org/officeDocument/2006/relationships/notesMaster" Target="/ppt/notesMasters/notesMaster1.xml" Id="R7c0865aded0a43f1" /><Relationship Type="http://schemas.openxmlformats.org/officeDocument/2006/relationships/presProps" Target="/ppt/presProps.xml" Id="Rdc6ce9d5f3164f33" /><Relationship Type="http://schemas.openxmlformats.org/officeDocument/2006/relationships/tableStyles" Target="/ppt/tableStyles.xml" Id="R6a52db34ba524ea8" /><Relationship Type="http://schemas.openxmlformats.org/officeDocument/2006/relationships/slide" Target="/ppt/slides/slide1.xml" Id="Rd6018ee57ff1442d" /><Relationship Type="http://schemas.openxmlformats.org/officeDocument/2006/relationships/slide" Target="/ppt/slides/slide2.xml" Id="R8729fb866ee5440b" /><Relationship Type="http://schemas.openxmlformats.org/officeDocument/2006/relationships/slide" Target="/ppt/slides/slide3.xml" Id="R1919c17afa944a56" /><Relationship Type="http://schemas.openxmlformats.org/officeDocument/2006/relationships/slide" Target="/ppt/slides/slide4.xml" Id="R32a8bf6fc58d43b1" /><Relationship Type="http://schemas.openxmlformats.org/officeDocument/2006/relationships/slide" Target="/ppt/slides/slide5.xml" Id="Ra8e80354f7a1475a" /><Relationship Type="http://schemas.openxmlformats.org/officeDocument/2006/relationships/slide" Target="/ppt/slides/slide6.xml" Id="Rd7944787e86144e8" /><Relationship Type="http://schemas.openxmlformats.org/officeDocument/2006/relationships/slide" Target="/ppt/slides/slide7.xml" Id="R520c9c457e844d1c" /><Relationship Type="http://schemas.openxmlformats.org/officeDocument/2006/relationships/slide" Target="/ppt/slides/slide8.xml" Id="R5ca549f16ff94232" /><Relationship Type="http://schemas.openxmlformats.org/officeDocument/2006/relationships/slide" Target="/ppt/slides/slide9.xml" Id="Rfef98d6622e847c8" /><Relationship Type="http://schemas.openxmlformats.org/officeDocument/2006/relationships/slide" Target="/ppt/slides/slide10.xml" Id="Rdfeb5b3933724220" /><Relationship Type="http://schemas.openxmlformats.org/officeDocument/2006/relationships/slide" Target="/ppt/slides/slide11.xml" Id="R157ad307567645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268ccc42f140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ce3125a1f34dce" /><Relationship Type="http://schemas.openxmlformats.org/officeDocument/2006/relationships/notesMaster" Target="/ppt/notesMasters/notesMaster1.xml" Id="R424421d048b24f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19711c09004555" /><Relationship Type="http://schemas.openxmlformats.org/officeDocument/2006/relationships/notesMaster" Target="/ppt/notesMasters/notesMaster1.xml" Id="R0144267eb36747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e60491699041a6" /><Relationship Type="http://schemas.openxmlformats.org/officeDocument/2006/relationships/notesMaster" Target="/ppt/notesMasters/notesMaster1.xml" Id="Rb7723228357844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f839152e964a70" /><Relationship Type="http://schemas.openxmlformats.org/officeDocument/2006/relationships/notesMaster" Target="/ppt/notesMasters/notesMaster1.xml" Id="Ra2c7a60e9f1146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3d945312cc48d7" /><Relationship Type="http://schemas.openxmlformats.org/officeDocument/2006/relationships/notesMaster" Target="/ppt/notesMasters/notesMaster1.xml" Id="Rc28328168ae545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f6993224bb4d33" /><Relationship Type="http://schemas.openxmlformats.org/officeDocument/2006/relationships/notesMaster" Target="/ppt/notesMasters/notesMaster1.xml" Id="R0d997840205d41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7e67a24a6a4803" /><Relationship Type="http://schemas.openxmlformats.org/officeDocument/2006/relationships/notesMaster" Target="/ppt/notesMasters/notesMaster1.xml" Id="Rcd4aa0b58fd14d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545bc2eb0e41bc" /><Relationship Type="http://schemas.openxmlformats.org/officeDocument/2006/relationships/notesMaster" Target="/ppt/notesMasters/notesMaster1.xml" Id="R57b32cc591894d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9c3437ef8b4ef1" /><Relationship Type="http://schemas.openxmlformats.org/officeDocument/2006/relationships/notesMaster" Target="/ppt/notesMasters/notesMaster1.xml" Id="Re156b2e08b274c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c671c29e204319" /><Relationship Type="http://schemas.openxmlformats.org/officeDocument/2006/relationships/notesMaster" Target="/ppt/notesMasters/notesMaster1.xml" Id="Rd2f6af69cca9429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b6605768d64eff" /><Relationship Type="http://schemas.openxmlformats.org/officeDocument/2006/relationships/notesMaster" Target="/ppt/notesMasters/notesMaster1.xml" Id="Redc2d91846a848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83b8f8510445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a816d718b04a10" /><Relationship Type="http://schemas.openxmlformats.org/officeDocument/2006/relationships/slideLayout" Target="/ppt/slideLayouts/slideLayout1.xml" Id="R0e7cc2c843fc40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7cc2c843fc40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dad296ebe4678" /><Relationship Type="http://schemas.openxmlformats.org/officeDocument/2006/relationships/image" Target="/ppt/media/image.png" Id="Re510a9d0c0654082" /><Relationship Type="http://schemas.openxmlformats.org/officeDocument/2006/relationships/notesSlide" Target="/ppt/notesSlides/notesSlide1.xml" Id="Rfdb609ba257d4d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57df850a24499" /><Relationship Type="http://schemas.openxmlformats.org/officeDocument/2006/relationships/notesSlide" Target="/ppt/notesSlides/notesSlide2.xml" Id="R9348ed9a5b9949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54c946ff564a8b" /><Relationship Type="http://schemas.openxmlformats.org/officeDocument/2006/relationships/notesSlide" Target="/ppt/notesSlides/notesSlide3.xml" Id="Rf0bd6e5a97d642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61ac3115d45b9" /><Relationship Type="http://schemas.openxmlformats.org/officeDocument/2006/relationships/notesSlide" Target="/ppt/notesSlides/notesSlide4.xml" Id="Rb902beeb24604a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85f54acb74186" /><Relationship Type="http://schemas.openxmlformats.org/officeDocument/2006/relationships/notesSlide" Target="/ppt/notesSlides/notesSlide5.xml" Id="R2140e94a7dfc4c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2023b606c4532" /><Relationship Type="http://schemas.openxmlformats.org/officeDocument/2006/relationships/notesSlide" Target="/ppt/notesSlides/notesSlide6.xml" Id="R878d487820dc4b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56b68537f4067" /><Relationship Type="http://schemas.openxmlformats.org/officeDocument/2006/relationships/notesSlide" Target="/ppt/notesSlides/notesSlide7.xml" Id="R1dd2e3163b0e450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e8fdf8fe24052" /><Relationship Type="http://schemas.openxmlformats.org/officeDocument/2006/relationships/notesSlide" Target="/ppt/notesSlides/notesSlide8.xml" Id="R9af9511566704a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cf8780a8d40ce" /><Relationship Type="http://schemas.openxmlformats.org/officeDocument/2006/relationships/notesSlide" Target="/ppt/notesSlides/notesSlide9.xml" Id="Rb70ada9309aa470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f3744109546fa" /><Relationship Type="http://schemas.openxmlformats.org/officeDocument/2006/relationships/notesSlide" Target="/ppt/notesSlides/notesSlide10.xml" Id="Ra96db41c8bdf47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643780f1b4dde" /><Relationship Type="http://schemas.openxmlformats.org/officeDocument/2006/relationships/notesSlide" Target="/ppt/notesSlides/notesSlide11.xml" Id="R98d379eb035b4f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F1981-8937-442F-8723-2998F194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EFFEA-FD47-4992-97C7-E58B82A9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B2908-70FF-450B-9C7D-39E743E5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Effective Presentation Skills Video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0CAB9C-91E8-4163-9B7D-95D0C6CAF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 team lead prepares a clear, confident client update before a project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BAD1EF-3431-41DA-9975-EAD17EA6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EEDA2B-778D-40B9-A7EB-CC5376606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92C5E-02AF-488C-9C9F-870A9E48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1DF17-63E1-46B7-B53C-F7A44D3B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0a9d0c065408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52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9C9B1A-E74E-4D71-80D8-D9B832BA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E192B-1CC7-4360-97D6-0E8AE00B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1B9981-5A9E-48A9-B333-7D16B58D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F203C0-1DDE-4169-9382-060C2626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E4CBAB-B194-4CF9-B05C-D89B09A3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presentation skills video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27B59C-37AE-41A7-90B7-0AF88A2C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99D25-AC47-4C9B-9C17-18FBA129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F99A1B-16A5-4AF6-AA24-A542E08E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29E7FC-526C-45A1-82E2-5C18E920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9976D-11FF-4F39-8D4A-30759A31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81154E-E617-4267-BCE8-E2C8054F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F38862-1AB4-4C92-AA87-EADA1B36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16030-692B-4B81-8F52-924F39C96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simple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A5EB4E-F179-49CE-B0BD-D71DC0BD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83D78-B11B-4E76-B646-703FC473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0E7D7F-C3B2-400B-8615-AFD617A2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21A9D1-6771-40BA-BAA8-F96C89877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with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51E7CC-DBCE-48BC-B7F8-DD82F271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6C8556-A91C-48C4-BE6F-5E15432E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169685-3044-4280-AF99-3B2089EA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5913F9-CF77-4A86-BC45-1D7790A3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Use clear visual cues</a:t>
            </a:r>
          </a:p>
        </p:txBody>
      </p:sp>
    </p:spTree>
    <p:extLst>
      <p:ext uri="{BB962C8B-B14F-4D97-AF65-F5344CB8AC3E}">
        <p14:creationId xmlns:p14="http://schemas.microsoft.com/office/powerpoint/2010/main" val="8809718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1D55B7-CCEB-469C-9698-4E5E9DE1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31813-A859-4D31-B65E-25D21A33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2FFE89-4EC8-4546-BEE4-F0A94379F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421938-40A8-41B1-A3C0-54D461416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EA6CDB-725E-46D9-93C2-B03E1169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a calm, structured delivery for high-stakes updates.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C1DA1F-1EDC-482E-BFDA-2B3A5DB7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3CF8C-2771-41E3-B3DA-9612C996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496265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2894D4-6B36-4517-A26A-FD4829E4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D805D-F6FB-4F25-8952-22E97D50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19E960-B24C-4B18-AEDD-72851034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08B26-66C1-4009-BF19-3A4D128D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542DF-C2E5-45D8-B3AF-A338942E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effective presentation skills video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EEB999-C822-48D6-BF82-98E78F66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52DAB-CA6E-4955-8E6B-7452307A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62AF92-53EB-45A6-89F4-162139DB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6F2B8-7704-47B6-985A-F76CF53D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presentation skills video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A2985B-B32F-4E0D-8AE3-3E3E84D0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AF694A-27B1-4E9C-880F-B8AD2B90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39E32-6E11-462A-BAA9-4CF49A2BE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C9C0EE-EDC3-4196-AF9E-0878F46E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BAF7B-E5D2-484E-90E9-DBCA46D6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a calm, structured delivery for…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B17CA-FD0B-4C55-9520-312A6F55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66D35F-EAC0-4B06-A76E-1914B93D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01C452-60E1-40A6-B6CE-98080AD6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C34F2-2A93-4354-9631-C0D6899F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D0EFE5-C4B7-455E-90BE-FD44F206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Close with a strong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5F4E07-5087-45F3-8E3B-C935133A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035428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AE96873-BCE2-4793-9B49-DB1B216B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8F17DC-DA97-4AD0-B61B-2887B355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00512-62C2-4EE7-85F3-C138391E9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4862E-8EE9-47AD-B3CE-95336AFB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8ADBC-8B5D-42F6-98B3-E349FD40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229471-E093-4AE5-8268-A17E413B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060B19-D857-47EB-A535-15A5A862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687F1D-02EE-45BF-9158-6B5BBB5E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E44DB7-1E73-4D30-9351-4B0E32466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665FE-0033-402D-96C0-D07C65DD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1E4269-22D4-4C30-B7A6-7B0E904A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2A0325-ED8B-443E-AC98-2F2E6FF2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B50DEC-B95F-4F43-8E12-629469FCC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outline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986BBB-3DC3-491F-99D8-F33C5B8A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35D7CB-C5A8-4A74-A991-0B6DAC48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34F95C-5BAA-4450-A0F4-EA7E3597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D11998-D8EF-4208-93E7-357DDF87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with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CE30FD-753E-4C22-B214-19B9DE0E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D040E5-49B1-45F4-A3A3-DFA59CAD1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42633C-9771-4607-9F9B-91077A53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9509A0-2102-41D4-B50E-C638CFA0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clear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01C354-FCD2-4604-9AB2-755928F6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AAB89D-45FA-4AB9-B264-F17B31C78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D0F695-4CB4-4C4C-9334-7A563647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5783C5-8AB5-4FC3-A2C1-11A94212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Close with a strong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2CD172-98C2-4FF9-BB2A-76ED45AF0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322569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B64E14-4DC4-49C6-A489-5F48726B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48FAC3-8EED-4C18-A29F-9D6B298B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DC2F3-C2F1-4DB0-B2DC-BBCA24D3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4784B4-0F50-4CC5-9D60-AE45C1F8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D5C5F-C236-4846-838F-8FDB1A00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presentation skills video: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CCF0E2-500A-41AB-BA88-B0ACF39A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F8B980-592D-4F2B-B89C-545E7C8FD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4082C-71FD-42EE-8EBF-A514F46F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61B5D3-3A88-4E22-BD52-38BDA66E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54016E-D535-48B6-9A9A-04275AA6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DBA225-3719-4494-957C-D218109C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speaker rushes through key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4EDD93-86B0-4923-AC9A-C61980295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8620D8-5FC4-46AF-990A-EBF02CEA4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close sounds uncertain and vague.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072B98-D78C-4CB6-9E01-9758CFE3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B198B1-97A6-4048-8EAE-E4F9D41C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88BBF3-4553-446C-9318-CA504937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1F4789-1A30-4A4B-AEE1-770408465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easy to track.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C2472-7217-44D1-9B77-C3F96ED7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2175A9-F43C-47DD-89E5-E53724E0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speaker stays steady and concise.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38F71B-7C28-4660-8E6A-415DAE566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6BE44E-05DA-410E-863B-2D2611C6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a clear next step.</a:t>
            </a:r>
          </a:p>
        </p:txBody>
      </p:sp>
    </p:spTree>
    <p:extLst>
      <p:ext uri="{BB962C8B-B14F-4D97-AF65-F5344CB8AC3E}">
        <p14:creationId xmlns:p14="http://schemas.microsoft.com/office/powerpoint/2010/main" val="4742632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219BEE-794E-497E-9FC6-582D7E20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8CE71-AE07-4700-9AB8-E52EF619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A58421-7F51-4FAA-B930-7D782BC0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D58551-B477-41EC-B10E-4D898DF9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A050A-BE21-4A52-B373-E3F61140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15A92-D6AE-4913-9395-525EAE63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EBEC56-1097-42C9-81EE-FD3A82B8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585D3-7AC7-4574-B794-F17AD69D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731CD1-5128-4B24-A58B-2CF733E4A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39D82A-F2CE-45D9-83CB-D0E6DBEB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updates clearly and keep meetings focused.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CAAED0-80D7-4744-8129-1800FD9C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13A602-4301-4945-8A90-FC811BB8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F85459-6F7B-488E-B48B-191291AD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61454-DE00-40BE-9C13-6CEA046A6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MANAGERS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788922-9AF0-4FBB-B233-A91FDBCC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complex progress into a simple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5A33C4-A3C6-4D56-85F7-E0337E5E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ABAA47-E1A9-45A2-B203-6345EFFD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0DB7E1-DD50-48E1-BE3C-6EA1DBB8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73F9F3-0078-47B6-AFB1-CAFB8448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A61D63-D429-4C57-AEB8-A817082D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Coach confident speaking for client-facing calls.</a:t>
            </a:r>
          </a:p>
        </p:txBody>
      </p:sp>
    </p:spTree>
    <p:extLst>
      <p:ext uri="{BB962C8B-B14F-4D97-AF65-F5344CB8AC3E}">
        <p14:creationId xmlns:p14="http://schemas.microsoft.com/office/powerpoint/2010/main" val="8274226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C0CDA6-B8E7-40E3-B3BC-9E35BE6B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0C2424-4203-43A9-8E53-3CFBAA18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713A6F-4970-443F-84F5-6D1F6D8A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9411D3-B052-415C-A703-F2F815EE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E6BC9-A007-487D-B2AB-C506F132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C55D8-D8B8-40B0-A06E-4DE49E20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8BE41-0E25-4D40-BB52-40755FB4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6CB8D-64A3-4B29-95AC-3ADD6073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83AF8-2D4A-42F2-B4FB-740A3FF36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6E28FF-0397-4EBD-8991-CE7581AC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62A38D-74BF-48E7-9FA3-000E1B90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2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key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03580C-FC11-4AA0-80A8-8467EF40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FD567E-505F-4FE4-A309-17DF71C4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916950-B74E-40AF-BF8E-C7B80F25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B0200D-2F54-4465-8C93-66FE053D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4B74D0-27DA-49B5-97B7-C59085C1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FE506-B760-4FBC-98C1-8AAFDE2E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01A56F-18FB-452D-A21B-03C7C378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748C5E-0732-4400-926F-C14E4953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F6ECD2-CB1D-48D1-93A0-D27B29D7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C99A61-F422-4A45-86EA-F25BB929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FED3B7-8F83-4557-9EF9-5D7028281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3A338E-038F-4EDC-A0BC-D20B419E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with timing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6A459F-6B84-4ED2-8B72-F59874EF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9A0DEE-E0FF-4512-AFB9-1BE86BD4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38EC84-8269-4971-81F1-E50760E9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D71C4A-2F79-4F69-8183-88BAE06E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E92B3D-D2C4-444E-BFC1-3A01151E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DF04EC-B845-4897-B4F7-7EE27B72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clear visual cues</a:t>
            </a:r>
          </a:p>
        </p:txBody>
      </p:sp>
    </p:spTree>
    <p:extLst>
      <p:ext uri="{BB962C8B-B14F-4D97-AF65-F5344CB8AC3E}">
        <p14:creationId xmlns:p14="http://schemas.microsoft.com/office/powerpoint/2010/main" val="20541905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FA98AC-2628-459E-8AE9-E9D53988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5CC0C-DA15-4739-8FA0-C20BC02A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45A847-5B53-4152-BFAE-6405E759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A025B-A800-4070-A49B-7C906E330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43FB15-FEA7-4EB6-9440-FE515FD1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0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presentation skills video: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601B1E-861B-4A52-A412-0F217777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535F48-ED9A-4094-B3ED-3B95A1F19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78518B-3E2B-4AF4-AEDD-40E034A8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messy status report into a confident client update?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39432B-0C08-4B13-92E0-495A4CE0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CE55E0-FA8F-49C3-A099-49D75A2E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0E7525-B703-4EB3-8D7D-DFB6D077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8080D0-E840-43F0-9DB7-8DE4E348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simple outline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D4791F-C3F9-4ADF-A9CB-81EAA182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12E8BB-B292-4CF7-8224-17C8AC36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DB0809-2A29-435D-8810-58CE1A14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with timing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771913-151C-4F03-88BE-30F43084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B1ECA6-851E-4452-929F-9E1119D6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253ED-822B-4CCE-8B91-7020CC8C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a strong ask</a:t>
            </a:r>
          </a:p>
        </p:txBody>
      </p:sp>
    </p:spTree>
    <p:extLst>
      <p:ext uri="{BB962C8B-B14F-4D97-AF65-F5344CB8AC3E}">
        <p14:creationId xmlns:p14="http://schemas.microsoft.com/office/powerpoint/2010/main" val="14652698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010457-1B0C-4E86-8FEC-26930ED9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014C8-F8B6-46F1-99BD-DCE0788C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4993E6-F361-429B-8CAE-4F7DD4FE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F58A2-518D-43B7-A083-E3C33E65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109FC-988E-4C78-AAF5-0E8F87F4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effective presentation skills video: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3AA11-E469-4363-A670-2E28F133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92B1F5-73F8-4F54-8013-DD081ACD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FCB297-9C7B-4B14-8024-794E2EA5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2D9393-22AF-4A62-B60C-02F145534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key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65033-817E-4DBC-8BEA-8E0E25CE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08E38-84A7-4F86-8D77-6E7EDDC3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B84A29-6539-40AB-B795-660905FC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4107E-98D9-41A8-808F-3BA45B06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F3D82E-5B73-4E45-BA50-5A28F9FC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outline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EFCE3-1AEA-48DA-92AF-FE6DF617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F9A8A8-432F-42D2-A44D-ADF5626D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D51575-E29E-4A31-80D0-EFCD9450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B11E54-5734-4ABD-A348-A1E4CAA8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9C388E-AB82-459E-8BEA-BCF5806F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with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5743F6-A9F1-4C0B-B77C-9AB8EC5D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3CC18A-4848-4D4E-9BF3-48C0152D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DDFB04-4359-41E4-ACA4-570DE5DE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A216D0-5DA1-461E-9FFA-821A103D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B9E813-F397-4DE5-ACE6-ADC011C4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Close with a strong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F7D6F0-A5B5-4972-9976-EEE4F4857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390656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B4533-673F-4FC8-8788-35620E21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9BC88-B8F4-4E3D-BF72-88E1111B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607C77-B61C-4B0F-929C-FE1DF9280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message. Calm delivery. Strong finish.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153B44-4D1B-4D15-8FB7-C6C68FF3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3EAE4-AEA2-417C-AA51-847CAE5EB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64240-C9CB-4689-859A-D8F0144B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C1451-4BE8-4A41-B545-23C68AC8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17055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2026-10-01T23:11:48.1630000Z</dcterms:created>
  <dcterms:modified xsi:type="dcterms:W3CDTF">2026-10-01T23:11:48.1630000Z</dcterms:modified>
</coreProperties>
</file>