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1002e85b9d46c3" /><Relationship Type="http://schemas.openxmlformats.org/officeDocument/2006/relationships/extended-properties" Target="/docProps/app.xml" Id="Rd717c7f169cb4ad0" /><Relationship Type="http://schemas.openxmlformats.org/officeDocument/2006/relationships/officeDocument" Target="/ppt/presentation.xml" Id="R57cdecc5d46940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b035385ef964405"/>
  </p:sldMasterIdLst>
  <p:notesMasterIdLst>
    <p:notesMasterId xmlns:r="http://schemas.openxmlformats.org/officeDocument/2006/relationships" r:id="Rff61832674174e90"/>
  </p:notesMasterIdLst>
  <p:sldIdLst>
    <p:sldId xmlns:r="http://schemas.openxmlformats.org/officeDocument/2006/relationships" id="256" r:id="Rda4df4b78ed44df0"/>
    <p:sldId xmlns:r="http://schemas.openxmlformats.org/officeDocument/2006/relationships" id="257" r:id="Re66be5a573f04dc3"/>
    <p:sldId xmlns:r="http://schemas.openxmlformats.org/officeDocument/2006/relationships" id="258" r:id="R339f77945e9a4f3d"/>
    <p:sldId xmlns:r="http://schemas.openxmlformats.org/officeDocument/2006/relationships" id="259" r:id="R40078a971eda45f4"/>
    <p:sldId xmlns:r="http://schemas.openxmlformats.org/officeDocument/2006/relationships" id="260" r:id="Rdfaf0ce946e94642"/>
    <p:sldId xmlns:r="http://schemas.openxmlformats.org/officeDocument/2006/relationships" id="261" r:id="R71e0a0dc037f46fd"/>
    <p:sldId xmlns:r="http://schemas.openxmlformats.org/officeDocument/2006/relationships" id="262" r:id="Rd575f8da544b4d2c"/>
    <p:sldId xmlns:r="http://schemas.openxmlformats.org/officeDocument/2006/relationships" id="263" r:id="Re89fc9e3e52c4abf"/>
    <p:sldId xmlns:r="http://schemas.openxmlformats.org/officeDocument/2006/relationships" id="264" r:id="R1b271bc862b74eae"/>
    <p:sldId xmlns:r="http://schemas.openxmlformats.org/officeDocument/2006/relationships" id="265" r:id="R96816b651ea946dd"/>
    <p:sldId xmlns:r="http://schemas.openxmlformats.org/officeDocument/2006/relationships" id="266" r:id="Rf2d74ce0877b4d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82f0b40a7354d80" /><Relationship Type="http://schemas.openxmlformats.org/officeDocument/2006/relationships/slideMaster" Target="/ppt/slideMasters/slideMaster1.xml" Id="Rfb035385ef964405" /><Relationship Type="http://schemas.openxmlformats.org/officeDocument/2006/relationships/notesMaster" Target="/ppt/notesMasters/notesMaster1.xml" Id="Rff61832674174e90" /><Relationship Type="http://schemas.openxmlformats.org/officeDocument/2006/relationships/presProps" Target="/ppt/presProps.xml" Id="Rf9aa5c6d152441d1" /><Relationship Type="http://schemas.openxmlformats.org/officeDocument/2006/relationships/tableStyles" Target="/ppt/tableStyles.xml" Id="R0f45607f3f3f442d" /><Relationship Type="http://schemas.openxmlformats.org/officeDocument/2006/relationships/slide" Target="/ppt/slides/slide1.xml" Id="Rda4df4b78ed44df0" /><Relationship Type="http://schemas.openxmlformats.org/officeDocument/2006/relationships/slide" Target="/ppt/slides/slide2.xml" Id="Re66be5a573f04dc3" /><Relationship Type="http://schemas.openxmlformats.org/officeDocument/2006/relationships/slide" Target="/ppt/slides/slide3.xml" Id="R339f77945e9a4f3d" /><Relationship Type="http://schemas.openxmlformats.org/officeDocument/2006/relationships/slide" Target="/ppt/slides/slide4.xml" Id="R40078a971eda45f4" /><Relationship Type="http://schemas.openxmlformats.org/officeDocument/2006/relationships/slide" Target="/ppt/slides/slide5.xml" Id="Rdfaf0ce946e94642" /><Relationship Type="http://schemas.openxmlformats.org/officeDocument/2006/relationships/slide" Target="/ppt/slides/slide6.xml" Id="R71e0a0dc037f46fd" /><Relationship Type="http://schemas.openxmlformats.org/officeDocument/2006/relationships/slide" Target="/ppt/slides/slide7.xml" Id="Rd575f8da544b4d2c" /><Relationship Type="http://schemas.openxmlformats.org/officeDocument/2006/relationships/slide" Target="/ppt/slides/slide8.xml" Id="Re89fc9e3e52c4abf" /><Relationship Type="http://schemas.openxmlformats.org/officeDocument/2006/relationships/slide" Target="/ppt/slides/slide9.xml" Id="R1b271bc862b74eae" /><Relationship Type="http://schemas.openxmlformats.org/officeDocument/2006/relationships/slide" Target="/ppt/slides/slide10.xml" Id="R96816b651ea946dd" /><Relationship Type="http://schemas.openxmlformats.org/officeDocument/2006/relationships/slide" Target="/ppt/slides/slide11.xml" Id="Rf2d74ce0877b4d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316dcd487a7450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68112e6ac224c76" /><Relationship Type="http://schemas.openxmlformats.org/officeDocument/2006/relationships/notesMaster" Target="/ppt/notesMasters/notesMaster1.xml" Id="R3944a248a55f4d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a297d8ae925466f" /><Relationship Type="http://schemas.openxmlformats.org/officeDocument/2006/relationships/notesMaster" Target="/ppt/notesMasters/notesMaster1.xml" Id="R640a14be481e4b5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4b943a8e104a6d" /><Relationship Type="http://schemas.openxmlformats.org/officeDocument/2006/relationships/notesMaster" Target="/ppt/notesMasters/notesMaster1.xml" Id="Rdf374f173b444bb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2c67d0497a94eb3" /><Relationship Type="http://schemas.openxmlformats.org/officeDocument/2006/relationships/notesMaster" Target="/ppt/notesMasters/notesMaster1.xml" Id="R9dbb5828055b41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87f01ad838f41fa" /><Relationship Type="http://schemas.openxmlformats.org/officeDocument/2006/relationships/notesMaster" Target="/ppt/notesMasters/notesMaster1.xml" Id="R1a5b2a3a1a7e493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bd7f8118f14a84" /><Relationship Type="http://schemas.openxmlformats.org/officeDocument/2006/relationships/notesMaster" Target="/ppt/notesMasters/notesMaster1.xml" Id="R085bc6d8bba54e7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786ee33eec84477" /><Relationship Type="http://schemas.openxmlformats.org/officeDocument/2006/relationships/notesMaster" Target="/ppt/notesMasters/notesMaster1.xml" Id="R44dd6ff353a8434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33fa991bd7046e5" /><Relationship Type="http://schemas.openxmlformats.org/officeDocument/2006/relationships/notesMaster" Target="/ppt/notesMasters/notesMaster1.xml" Id="Ra1f62a1739e746b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21f800a204a41c3" /><Relationship Type="http://schemas.openxmlformats.org/officeDocument/2006/relationships/notesMaster" Target="/ppt/notesMasters/notesMaster1.xml" Id="R1a62c40e4a7d43c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7016e81d8c243bd" /><Relationship Type="http://schemas.openxmlformats.org/officeDocument/2006/relationships/notesMaster" Target="/ppt/notesMasters/notesMaster1.xml" Id="Rea9ca85af613402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c7dcfb06eed4e4c" /><Relationship Type="http://schemas.openxmlformats.org/officeDocument/2006/relationships/notesMaster" Target="/ppt/notesMasters/notesMaster1.xml" Id="R752a4e80926949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1d560ba9f34e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8e6aac6f2b440d" /><Relationship Type="http://schemas.openxmlformats.org/officeDocument/2006/relationships/slideLayout" Target="/ppt/slideLayouts/slideLayout1.xml" Id="Ra46808453abc45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6808453abc45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28e4d547264068" /><Relationship Type="http://schemas.openxmlformats.org/officeDocument/2006/relationships/image" Target="/ppt/media/image.png" Id="R2551ec3077dd40d4" /><Relationship Type="http://schemas.openxmlformats.org/officeDocument/2006/relationships/notesSlide" Target="/ppt/notesSlides/notesSlide1.xml" Id="Re43b86896a19423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055b22dccd4760" /><Relationship Type="http://schemas.openxmlformats.org/officeDocument/2006/relationships/notesSlide" Target="/ppt/notesSlides/notesSlide2.xml" Id="R324d120e27f7442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d1512c5d7743a6" /><Relationship Type="http://schemas.openxmlformats.org/officeDocument/2006/relationships/notesSlide" Target="/ppt/notesSlides/notesSlide3.xml" Id="Ra1e78023d83948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4cdb1ab2e546ec" /><Relationship Type="http://schemas.openxmlformats.org/officeDocument/2006/relationships/notesSlide" Target="/ppt/notesSlides/notesSlide4.xml" Id="Rf1b246a4afd04f4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55b1d07de149f9" /><Relationship Type="http://schemas.openxmlformats.org/officeDocument/2006/relationships/notesSlide" Target="/ppt/notesSlides/notesSlide5.xml" Id="R738cacdc21fa4a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4ec2f900bd4215" /><Relationship Type="http://schemas.openxmlformats.org/officeDocument/2006/relationships/notesSlide" Target="/ppt/notesSlides/notesSlide6.xml" Id="R811c177db2c3486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65549d07a54cde" /><Relationship Type="http://schemas.openxmlformats.org/officeDocument/2006/relationships/notesSlide" Target="/ppt/notesSlides/notesSlide7.xml" Id="Rdee0a3a0ea5a440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aa02bd537744c2" /><Relationship Type="http://schemas.openxmlformats.org/officeDocument/2006/relationships/notesSlide" Target="/ppt/notesSlides/notesSlide8.xml" Id="R786f9aeacce04ec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c25fd5ab5c4c11" /><Relationship Type="http://schemas.openxmlformats.org/officeDocument/2006/relationships/notesSlide" Target="/ppt/notesSlides/notesSlide9.xml" Id="R661523945ec448d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496670ca99435f" /><Relationship Type="http://schemas.openxmlformats.org/officeDocument/2006/relationships/notesSlide" Target="/ppt/notesSlides/notesSlide10.xml" Id="R8504299cffd84a3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c5adad85bd42de" /><Relationship Type="http://schemas.openxmlformats.org/officeDocument/2006/relationships/notesSlide" Target="/ppt/notesSlides/notesSlide11.xml" Id="R82db09415262482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24AC70-C974-4A3F-A2A6-1AE76140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C00CF9-32EB-473D-A5FC-72AE8DF49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1603F6-B720-4D08-974D-474F33414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Effective Presentation Videos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104AE6-DD51-459A-A794-2A5F39E4D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team turns a product demo into a clear story that keeps viewers watching.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A473B6-436B-460B-B277-49E3A02A4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FBF9D5-594C-4C1E-A3C8-F6DB402F7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D31590-15E4-4056-82D2-79B23E210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A006A2-E962-4F10-AF18-1A9B051ED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51ec3077dd40d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1912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43EBF2-6A8E-49F7-8BE3-385881E07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F0DC6F-D479-4D94-BB71-CBCC7B702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D916D3-B0DB-4599-B33D-D30FB5562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288DB4-51E2-45E2-894D-F5D17AC1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65C788-8EC2-4788-BED5-C23464C5F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effective presentation videos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15B2B2-01E9-46CF-94F4-6C28B2B03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D1239C-0E05-446B-B48D-42F78DBE5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F65C0C-F74D-4EEC-A60F-FEB279CB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B4DB36-EF7B-4D18-9691-30D720831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4087DE-69D7-4B46-A80D-4BFEDDB2C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F725B6-E35E-4085-9FC8-08D14427A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98DA59-2A01-4ECB-BE03-F930FE4AE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Problem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5FB92E-A28D-4760-877C-419766AF8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B674DC-2298-4810-A3A9-6A196F554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074FC7-5137-424E-9825-6133BD60A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665BF2-8528-46AB-8677-3277A0A81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Demo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816495-9A0F-4C87-A8C0-DFC0DF13F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Record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A64040-B8E2-401B-9324-7A9ABB6A3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C79337-C30E-443B-9748-40BBAA3E7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818C4A-F81D-47E4-B801-9A45FADD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3C0E9D-7285-4E48-A39E-DA936FA6E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clear captions</a:t>
            </a:r>
          </a:p>
        </p:txBody>
      </p:sp>
    </p:spTree>
    <p:extLst>
      <p:ext uri="{BB962C8B-B14F-4D97-AF65-F5344CB8AC3E}">
        <p14:creationId xmlns:p14="http://schemas.microsoft.com/office/powerpoint/2010/main" val="13202682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DCE2B9-A0B5-4B73-9D3D-C2DB5A4F0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C3B4BB-18CE-4E87-82AD-F32D49C7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C69711-5AAB-4B90-9466-1C9F906AB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C5D9D3-E818-470B-B53C-9CEDFDF7D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DAB043-FF0A-4A5A-AECD-9C07DBC6D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Show, explain, and guide with a simple video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951E00-0A54-430C-B4E6-BCD21969F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58D33C-5A1B-42E8-A9B9-EBDC5B1A5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5925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524184-AC97-499F-A965-141F4B7E8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E1E6CD-E846-4379-895A-24EE93E9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FD4EF7-E2FD-4119-8A4B-3E1009968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2C629B-BA48-4AC3-9121-2F7944B5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B330E2-8DF8-4D7F-8B39-F3F516AAE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effective presentation videos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76A713-1325-4EF8-B646-468896E34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D786E1-1666-4E97-B7BC-FA36BB532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C2C93A-B873-4B91-889B-91A95B3D2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9062EE-AFCF-4EA6-8ABE-2DADE1B9C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effective presentation videos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F9C821-9380-4E9C-9FEE-5919E021C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E949BF-9EE7-4B02-83F4-8E5A85815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1BDDCF-3F98-46C9-9A9B-33531518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1E0F98-4311-4F26-987B-0DBC7D55D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B9B808-9B34-4737-88C1-314708618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Show, explain, and guide with a simple vi…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23C3E8-3395-4732-8EFE-FBB0B1648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3355FA-B29C-481E-938A-6B4021870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213FBA-E32E-415E-8CEE-E30DAC203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32EC63-A676-45A1-9B53-5DE3E279C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D476F8-FB88-4E1D-8293-87AE388FF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Review and trim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2F0435-960B-4326-A344-C89E0CB90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750147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8E232E-B9E7-4598-8FAE-E55447AF3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7A08B8-51E9-430C-955A-372C6E962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D8C38C-DF3D-4CBC-852D-9A876190B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11A0B2-B11B-47EC-8542-033F4BA35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3063A3-7885-4F26-B46A-901DB3198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C2D6DE-66C8-4DB9-9A0D-EC106D91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027B8F-11B3-4B6E-AA2C-F39D06C3D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BD0454-C7A7-4F01-BC9F-52C551B9C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4C45EC-8223-4731-87CA-73ECFBECA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5C3639-82E8-4E1D-AD80-80E23D387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926530-E2F3-4326-B19A-8993AA744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011648-4852-4994-B9E9-90C686440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7C4DB3-C5B2-4024-9B1B-1D783A774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7976EB-8BED-4EB6-9EED-41E9B1A53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4426E3-3EFE-4227-84EA-C39F54F59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223F8C-3E75-4D0F-BA0A-70AFE43A6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ACE190-5F8A-4B34-8BFD-64A88148B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B7500C-9D8D-42C6-AB49-32B432F20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8FDBC7-A8F9-4086-A893-8521008D0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8ECD78-02A4-4AD0-8BB0-3E2FB923B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016154-4A56-4E8C-B876-D87F7646D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clear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85E632-7448-429B-A284-4230B6708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02B89F-7A2D-4902-B707-0EE64917C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27222F-98ED-488A-82F3-40E035AD6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73458E-B5DA-4679-9992-F05FB4F5C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trim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ECC3D7-F347-46FA-A3A4-594571602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933418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78FF81-EA93-4173-88A1-40EDD2C53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BF211C-CC04-422B-AB04-FABD471EF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BE7F5C-1DED-4682-B1F1-C4BF0D000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8B0F39-3075-4237-84D8-DA9AB0C67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59D5A9-FD18-4B6B-A8B8-B14E47365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effective presentation videos: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534475-1381-41F6-A56D-7219C5A7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8BB4C-3EC4-4946-BA5D-8D278D3B3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1C10F0-61AB-4F1A-B824-554EAB11B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12D3F0-F981-42CD-8C5D-8A365D876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demo feels rushed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C489D3-480C-4CE0-A2B9-79AAB94EB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256125-6908-4C5D-959A-A6B7A31E6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Viewers miss the main point after the first minute.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8EC3C9-5078-491C-AF52-D4A0CA81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703DCF-542E-41FD-95DB-C7EE6047B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uses too many slides and too little context.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527029-4CC6-4C51-812A-9264DBD03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9A8377-A04D-4878-BC15-476A970C0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E7C604-A657-4945-91ED-B8F34A1AB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691E5C-2E07-4B64-8AFD-230B36BEC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1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moves from problem to solution with ease.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BC76CF-0082-47E2-AD8B-A3F4B3DD5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FF240D-B81E-4D3E-A528-BC743951B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clear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994645-E89F-4132-B502-730FD5D02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79260E-2754-4CE7-A0D5-028C87008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cut feels focused and easy to share.</a:t>
            </a:r>
          </a:p>
        </p:txBody>
      </p:sp>
    </p:spTree>
    <p:extLst>
      <p:ext uri="{BB962C8B-B14F-4D97-AF65-F5344CB8AC3E}">
        <p14:creationId xmlns:p14="http://schemas.microsoft.com/office/powerpoint/2010/main" val="17071358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249080-FB0F-4530-B447-FFB4E0313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E73BD9-8568-451D-8B2D-49B0E369F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656020-C27D-4771-A7A9-FCA1E26B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EE914E-DBB3-43B0-8E56-90780AC20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30F702-0B5D-4BF5-87ED-FD99DFD17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AD7B90-4E02-4713-8901-BAE3A9B4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035717-F4B2-4D55-9A5E-EA05AC6EB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F7657C-4380-4525-9FB0-FCE2FE93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8957C8-2549-41B6-8C24-32AD66E85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F22773-0B04-419D-B109-5EF1B513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way to explain a new feature without losing attention.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D9CB3F-B741-440C-A33D-781EADEC7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AA4BC2-F7FC-4641-9B9E-6718ADFD4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0D456D-77E9-494E-81DA-C59B6D765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74C029-9430-4108-9CBE-03EC550F2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CB8A07-A264-4322-B01B-4AE391BE1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short video that helps reps introduce the offer with confidence.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81B90B-3F58-45A2-8547-2476E4B61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B6D726-8663-4F98-BB84-48278272D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A6710B-6176-4867-8C41-FAC85DBD6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DA6A72-0980-476D-9A18-18679BD0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TRAINING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F0C3B9-31FE-41FE-BFE7-A3303E63D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format for onboarding teams with repeatable visuals.</a:t>
            </a:r>
          </a:p>
        </p:txBody>
      </p:sp>
    </p:spTree>
    <p:extLst>
      <p:ext uri="{BB962C8B-B14F-4D97-AF65-F5344CB8AC3E}">
        <p14:creationId xmlns:p14="http://schemas.microsoft.com/office/powerpoint/2010/main" val="12647939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AA17CE2-653F-4A59-87C8-54F89F394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B0F3C4-D0C9-4874-AE8F-31BC6FFCC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AD9F1E-06D1-4FE3-B8A9-4A6676943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2032FF-9D2E-436A-A78D-B8E7D8928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0D73D3-A62E-4821-8B54-FD2FB876A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A3B65F-C370-4B60-BA0D-18E55C4A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597342-9F56-40D4-B723-8B2773FCD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6DB793-0576-4C4F-BFB7-256A56153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FE9AA1-5FB7-44CE-B830-003CA30B7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C5F6BF-6BA8-49C0-A105-965A836D7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FB994F-59D6-4E43-8E17-59157C796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55E2C6-775C-41A9-83A5-2B4E5AF6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D50F93-2323-4EB9-9342-7D77F022F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720DE5-FCB9-4AC3-867B-1344850F2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5419D2-126E-49C3-AC7A-FF9A5B4D1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81C514-CBA8-4090-AB57-F4436DEA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59031E-B86D-4B23-A111-A42D21E81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9901D8-B292-4EFE-9A23-42C2DE552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49A72E-93CA-49B0-BCF4-7D082043C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6BCF1B-92E7-4FA7-9639-A7E7A98B5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BE2EF2-2698-4E9D-8D03-3B38BC8AA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3C09AA-41E0-4974-879E-B28C9C85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C0419B-F717-4D92-9DC3-0145DD3CD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key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A50A92-78F9-4853-9D39-16F9D8AD5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40FAA4-468D-48E7-8BC0-DE5CFE67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C4B404-62EE-438D-8686-154F918EB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0682E8-DFE4-4E23-86F7-947C35416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40FA84-28EE-457A-8CEC-80257108A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AB3013A-F891-4E4D-9895-7B945E358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clear captions</a:t>
            </a:r>
          </a:p>
        </p:txBody>
      </p:sp>
    </p:spTree>
    <p:extLst>
      <p:ext uri="{BB962C8B-B14F-4D97-AF65-F5344CB8AC3E}">
        <p14:creationId xmlns:p14="http://schemas.microsoft.com/office/powerpoint/2010/main" val="16107245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9BBE27-EE93-4C88-BAAC-F4356194F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CE78C6-601D-4090-AC4B-428E5C858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46E055-F315-42F7-B91D-6313E9934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3AD79-E773-497E-9872-13651C913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CBE85D-A89C-4F34-B615-C08B10C94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effective presentation videos: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DAA593-C05D-45F6-A621-12D696E74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497768-3A70-4E67-97B9-34485C1F4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28FD79-4208-4378-B208-7B043F765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team turn a feature walkthrough into a clear, watchable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FA7522-AC6D-4970-B135-D553A322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E18445-26F5-4171-AC2B-E07E36C7C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4D3BDC-5895-49EB-8B9A-190D59DD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79E69F-4D05-46F0-8EAB-A9D43C801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E73274-BC9B-47C2-8772-50430513B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B256FC-5FB1-4999-9E59-E0187D31A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219B65-1D57-4342-9D22-54589F820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Record key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CAE9BA-BB0F-47EC-A83F-B27F84E4E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5E7EC9-8FE6-4044-A837-6ACA50C41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06DEE3-DF5E-49CA-8A47-024048407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trim</a:t>
            </a:r>
          </a:p>
        </p:txBody>
      </p:sp>
    </p:spTree>
    <p:extLst>
      <p:ext uri="{BB962C8B-B14F-4D97-AF65-F5344CB8AC3E}">
        <p14:creationId xmlns:p14="http://schemas.microsoft.com/office/powerpoint/2010/main" val="10026637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601A04-C0D9-4509-8F41-21DBE1CAD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76AF1D-EE7C-4352-A421-07C597EB1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B8A052-E781-4605-BE0B-75116FA7A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D3ECC4-85B0-4420-B4DF-9944C7081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5C30E0-EF63-4154-8366-7C538EF6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effective presentation videos: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297520-2CD1-4F99-944A-17C5A3E27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0362C1-51BC-41B9-B6E3-63DF31E7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A625E4-176D-455A-8DCA-F1830D2AC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F8F0C9-4272-4792-B06C-25B93EA0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AE7BBF-436D-4B52-B67B-AE3E61EDC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D64B61-8977-47E7-A101-6819359C3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536661-B289-46BE-866A-F48FE2934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72A2D3-DF16-4E2A-9550-A8CA24620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F7DACE-A2D1-4240-ABC7-C978E8EED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7CF8C9-F54E-46BE-B72E-C2CC62AF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79F8BE-AAD3-4548-A9F5-05A977F16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7AE677-C23C-411E-BBE7-BB525A971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A3481E-C6C8-4286-B6C2-8BCBEE0ED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A1E080-B61F-42F3-9B1A-652035740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key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EFE7C9-9911-4D77-87C1-844849D94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57A7AD-66AC-4D1F-9984-BFFCADD39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908E22-C135-4F5D-986F-E72F160B9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DBED1C-553B-4426-8FEE-F757C448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29A0A3-71C1-4356-B883-B76BFAF00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trim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5D2F56-D0D5-47DA-9A99-C7D3FB173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271751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3E3292-C1F5-4382-B3B8-F8A7DE2A1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46F49B-3C56-46CB-BD9B-76E59B32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AC2905-094F-4C29-8D5D-F61184C8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tighter story makes every scene easier to understand.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BBCFDE-1F5E-4325-BB2F-5EFC2A822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CBFF47-870D-462E-913A-F5E9E2D60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562F39-E508-47B6-9ED7-8E27D2A3B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7B3FA0-4FD1-4416-B1B7-38F422AE3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75177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2026-10-01T20:13:32.5040000Z</dcterms:created>
  <dcterms:modified xsi:type="dcterms:W3CDTF">2026-10-01T20:13:32.5040000Z</dcterms:modified>
</coreProperties>
</file>