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84347047a24055" /><Relationship Type="http://schemas.openxmlformats.org/officeDocument/2006/relationships/extended-properties" Target="/docProps/app.xml" Id="R9498dc4db0a548ea" /><Relationship Type="http://schemas.openxmlformats.org/officeDocument/2006/relationships/officeDocument" Target="/ppt/presentation.xml" Id="R496f7e5b850848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481f9ad957d42ca"/>
  </p:sldMasterIdLst>
  <p:notesMasterIdLst>
    <p:notesMasterId xmlns:r="http://schemas.openxmlformats.org/officeDocument/2006/relationships" r:id="R531426da82ac494f"/>
  </p:notesMasterIdLst>
  <p:sldIdLst>
    <p:sldId xmlns:r="http://schemas.openxmlformats.org/officeDocument/2006/relationships" id="256" r:id="R54b96cb7070149a4"/>
    <p:sldId xmlns:r="http://schemas.openxmlformats.org/officeDocument/2006/relationships" id="257" r:id="Rdd82fa9582de4ea7"/>
    <p:sldId xmlns:r="http://schemas.openxmlformats.org/officeDocument/2006/relationships" id="258" r:id="R33dc16728d7d4290"/>
    <p:sldId xmlns:r="http://schemas.openxmlformats.org/officeDocument/2006/relationships" id="259" r:id="Ra7c61eaf826541df"/>
    <p:sldId xmlns:r="http://schemas.openxmlformats.org/officeDocument/2006/relationships" id="260" r:id="Rdccdf88b7e1640d3"/>
    <p:sldId xmlns:r="http://schemas.openxmlformats.org/officeDocument/2006/relationships" id="261" r:id="Rc1c85706ce804178"/>
    <p:sldId xmlns:r="http://schemas.openxmlformats.org/officeDocument/2006/relationships" id="262" r:id="R19eb56bda8204c2a"/>
    <p:sldId xmlns:r="http://schemas.openxmlformats.org/officeDocument/2006/relationships" id="263" r:id="R3f68afb1f9cd41c4"/>
    <p:sldId xmlns:r="http://schemas.openxmlformats.org/officeDocument/2006/relationships" id="264" r:id="Reaa9e7d2c15240b3"/>
    <p:sldId xmlns:r="http://schemas.openxmlformats.org/officeDocument/2006/relationships" id="265" r:id="R3587a5cbc4d34b87"/>
    <p:sldId xmlns:r="http://schemas.openxmlformats.org/officeDocument/2006/relationships" id="266" r:id="R0b8aaf78cbc0414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b86f8dd7fc4727" /><Relationship Type="http://schemas.openxmlformats.org/officeDocument/2006/relationships/slideMaster" Target="/ppt/slideMasters/slideMaster1.xml" Id="R3481f9ad957d42ca" /><Relationship Type="http://schemas.openxmlformats.org/officeDocument/2006/relationships/notesMaster" Target="/ppt/notesMasters/notesMaster1.xml" Id="R531426da82ac494f" /><Relationship Type="http://schemas.openxmlformats.org/officeDocument/2006/relationships/presProps" Target="/ppt/presProps.xml" Id="R8f597880392249a1" /><Relationship Type="http://schemas.openxmlformats.org/officeDocument/2006/relationships/tableStyles" Target="/ppt/tableStyles.xml" Id="Rffc725a9f6e14631" /><Relationship Type="http://schemas.openxmlformats.org/officeDocument/2006/relationships/slide" Target="/ppt/slides/slide1.xml" Id="R54b96cb7070149a4" /><Relationship Type="http://schemas.openxmlformats.org/officeDocument/2006/relationships/slide" Target="/ppt/slides/slide2.xml" Id="Rdd82fa9582de4ea7" /><Relationship Type="http://schemas.openxmlformats.org/officeDocument/2006/relationships/slide" Target="/ppt/slides/slide3.xml" Id="R33dc16728d7d4290" /><Relationship Type="http://schemas.openxmlformats.org/officeDocument/2006/relationships/slide" Target="/ppt/slides/slide4.xml" Id="Ra7c61eaf826541df" /><Relationship Type="http://schemas.openxmlformats.org/officeDocument/2006/relationships/slide" Target="/ppt/slides/slide5.xml" Id="Rdccdf88b7e1640d3" /><Relationship Type="http://schemas.openxmlformats.org/officeDocument/2006/relationships/slide" Target="/ppt/slides/slide6.xml" Id="Rc1c85706ce804178" /><Relationship Type="http://schemas.openxmlformats.org/officeDocument/2006/relationships/slide" Target="/ppt/slides/slide7.xml" Id="R19eb56bda8204c2a" /><Relationship Type="http://schemas.openxmlformats.org/officeDocument/2006/relationships/slide" Target="/ppt/slides/slide8.xml" Id="R3f68afb1f9cd41c4" /><Relationship Type="http://schemas.openxmlformats.org/officeDocument/2006/relationships/slide" Target="/ppt/slides/slide9.xml" Id="Reaa9e7d2c15240b3" /><Relationship Type="http://schemas.openxmlformats.org/officeDocument/2006/relationships/slide" Target="/ppt/slides/slide10.xml" Id="R3587a5cbc4d34b87" /><Relationship Type="http://schemas.openxmlformats.org/officeDocument/2006/relationships/slide" Target="/ppt/slides/slide11.xml" Id="R0b8aaf78cbc041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c62c47b691d4e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f00319af8cb4750" /><Relationship Type="http://schemas.openxmlformats.org/officeDocument/2006/relationships/notesMaster" Target="/ppt/notesMasters/notesMaster1.xml" Id="Rcfa83ad8bf00402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51a75ad04a14822" /><Relationship Type="http://schemas.openxmlformats.org/officeDocument/2006/relationships/notesMaster" Target="/ppt/notesMasters/notesMaster1.xml" Id="Ra500dd6ed60c4a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a6c83b9b86422e" /><Relationship Type="http://schemas.openxmlformats.org/officeDocument/2006/relationships/notesMaster" Target="/ppt/notesMasters/notesMaster1.xml" Id="R9525f94404674f7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973b22584d4cae" /><Relationship Type="http://schemas.openxmlformats.org/officeDocument/2006/relationships/notesMaster" Target="/ppt/notesMasters/notesMaster1.xml" Id="R50db29a63fb346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987e0ab2954b1e" /><Relationship Type="http://schemas.openxmlformats.org/officeDocument/2006/relationships/notesMaster" Target="/ppt/notesMasters/notesMaster1.xml" Id="R5139c49645fc412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67a7bda3ec04f7c" /><Relationship Type="http://schemas.openxmlformats.org/officeDocument/2006/relationships/notesMaster" Target="/ppt/notesMasters/notesMaster1.xml" Id="R53d34fe455de424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7e32c62304409c" /><Relationship Type="http://schemas.openxmlformats.org/officeDocument/2006/relationships/notesMaster" Target="/ppt/notesMasters/notesMaster1.xml" Id="Re6fcb426b0c54e8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bd8fd434664ceb" /><Relationship Type="http://schemas.openxmlformats.org/officeDocument/2006/relationships/notesMaster" Target="/ppt/notesMasters/notesMaster1.xml" Id="R0edfdbacc7cf4da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5e8d9e8b66c4a0c" /><Relationship Type="http://schemas.openxmlformats.org/officeDocument/2006/relationships/notesMaster" Target="/ppt/notesMasters/notesMaster1.xml" Id="R422a40079d8a4d4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1b754964c2f47f4" /><Relationship Type="http://schemas.openxmlformats.org/officeDocument/2006/relationships/notesMaster" Target="/ppt/notesMasters/notesMaster1.xml" Id="Re1e725a06db64a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90167d9a89a4e59" /><Relationship Type="http://schemas.openxmlformats.org/officeDocument/2006/relationships/notesMaster" Target="/ppt/notesMasters/notesMaster1.xml" Id="Rb92a56ae87484f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74cbb53c8c478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12bd4a9d304cc5" /><Relationship Type="http://schemas.openxmlformats.org/officeDocument/2006/relationships/slideLayout" Target="/ppt/slideLayouts/slideLayout1.xml" Id="R672d58caa68d44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72d58caa68d44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2ec396b27b4474" /><Relationship Type="http://schemas.openxmlformats.org/officeDocument/2006/relationships/image" Target="/ppt/media/image.png" Id="R190ad6eb2a1c4e09" /><Relationship Type="http://schemas.openxmlformats.org/officeDocument/2006/relationships/notesSlide" Target="/ppt/notesSlides/notesSlide1.xml" Id="R9703a189bb614e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bcb6461dec4fd4" /><Relationship Type="http://schemas.openxmlformats.org/officeDocument/2006/relationships/notesSlide" Target="/ppt/notesSlides/notesSlide2.xml" Id="R8b7cffb7986249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3355d0deda4903" /><Relationship Type="http://schemas.openxmlformats.org/officeDocument/2006/relationships/notesSlide" Target="/ppt/notesSlides/notesSlide3.xml" Id="R74e09d75d30a46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95581f019949b2" /><Relationship Type="http://schemas.openxmlformats.org/officeDocument/2006/relationships/notesSlide" Target="/ppt/notesSlides/notesSlide4.xml" Id="R0ec9815ef9c04c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97495b5884445e" /><Relationship Type="http://schemas.openxmlformats.org/officeDocument/2006/relationships/notesSlide" Target="/ppt/notesSlides/notesSlide5.xml" Id="Rff9e5e39974e44a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c0d1d40b9240ca" /><Relationship Type="http://schemas.openxmlformats.org/officeDocument/2006/relationships/notesSlide" Target="/ppt/notesSlides/notesSlide6.xml" Id="R117be43686ad47c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fc4b823d194dc6" /><Relationship Type="http://schemas.openxmlformats.org/officeDocument/2006/relationships/notesSlide" Target="/ppt/notesSlides/notesSlide7.xml" Id="R6f3e9fe2a6f94e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34eeded0304b4d" /><Relationship Type="http://schemas.openxmlformats.org/officeDocument/2006/relationships/notesSlide" Target="/ppt/notesSlides/notesSlide8.xml" Id="R0c1dbac50de247d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87adcd92444e90" /><Relationship Type="http://schemas.openxmlformats.org/officeDocument/2006/relationships/notesSlide" Target="/ppt/notesSlides/notesSlide9.xml" Id="R5f837a8128a749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2bb2e3a8cc4f31" /><Relationship Type="http://schemas.openxmlformats.org/officeDocument/2006/relationships/notesSlide" Target="/ppt/notesSlides/notesSlide10.xml" Id="R44bf972c46fa472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782932b92d4435" /><Relationship Type="http://schemas.openxmlformats.org/officeDocument/2006/relationships/notesSlide" Target="/ppt/notesSlides/notesSlide11.xml" Id="R403bb5607d2e466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E5BC3B-402E-4362-A672-19027D90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C166C3-4204-422C-A8EA-593FDE4CC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73B45E-1E29-4B73-B93E-1E34FC5D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Effective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128626-B4BA-4C50-AC3F-4AFDC3EB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product team turns a rough launch clip into a clear story for investors.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37F587-F8F6-4B3F-822C-A1C17FBE9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0D0910-9D7C-4C0F-9EDE-82782FE95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653471-05E1-41E1-BF3B-28AE042D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2D72B8-1A3F-4312-BB3B-AE6EBA510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0ad6eb2a1c4e0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17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531676-E237-4A1F-820F-762A0CA6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D3BD57-F0DF-4FF6-88E9-22810904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5F0EFE-2445-4FB2-8FD1-32756A74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C634EE-84EE-4528-8534-7D4CF8761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9B2654-856A-414B-8914-5AF2B097B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effective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F06FD6-1025-4ED4-B47B-7124A25BC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85B008-E310-42DA-8D42-E124043D1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C46256-2246-4159-8051-E8BB7055F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007F9D-CA13-493D-85C7-32CC09294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B49392-296F-4D0A-82E3-0DB69B52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25CEB8-9E81-4F1A-932D-44CC632F6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FAA0A7-4219-4DE7-9280-AAEEBA8B2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1AABB0-8FF5-47AF-A200-F8A9B32A8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CF9AE6-7ABC-4192-A627-CF7C0D41C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972B05-6A3E-4587-BF1C-0D417E8B6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326058-02EA-40E9-A5E2-20B139F20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DC5A2C-25B1-457D-A41E-19983AD4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clear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BF9FB2-0E52-4B01-AA13-CD6680717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0DD958-A051-4F0D-B20F-2327C5D6A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7FCD76-8E81-4DF7-8F78-4C6B9026D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CDDFA4-E3EC-48FB-AD80-A3BE7D604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Tighten the pacing</a:t>
            </a:r>
          </a:p>
        </p:txBody>
      </p:sp>
    </p:spTree>
    <p:extLst>
      <p:ext uri="{BB962C8B-B14F-4D97-AF65-F5344CB8AC3E}">
        <p14:creationId xmlns:p14="http://schemas.microsoft.com/office/powerpoint/2010/main" val="350081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62F676-1ED0-4609-B31F-4F2176AB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D51F17-C5AC-4BF4-934B-4C9D6B5E7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CCC392-E18D-4B3B-BBCB-711109BC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42A3CE-2D22-481B-BE8E-8EEE1E15E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823368-2E42-461B-912A-E79504546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one message into a focused, persuasive video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8C6945-4F1D-4F67-921B-EA811370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6696C7-38C4-45CC-97D3-532E0046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759281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B97A92-760E-4890-91E1-54A2E43A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D21106-6E26-4ABF-9956-CFC61389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CB30E2-2AA0-43DA-ACB0-E8102CDAC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F5EF9-9428-49FA-AA2B-F0180868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D4F8B3-DFB1-4330-BA6C-59E480977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effective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A97FC4-69D0-40CB-9B1F-7AC7DC2F0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AFADED-2E73-462B-81CE-F5C04BFC3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006A3E-C0E6-41E4-B99D-FBB2F608B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91998C-FC37-4873-83E7-FF395E76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effective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BC3FD-A422-465B-B3FF-AAAC8353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8EE083-2F60-4243-84EE-ECB2C6A3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64BB8E-CF92-45DD-88BB-2BD97CC5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C3ADD5-A51E-42A9-98E1-2C917C34F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845B74-E319-447F-B747-302D9A567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one message into a focused, persuas…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C74312-0D7F-4CA2-A6AA-E1E52864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2601EC-057E-4A07-BBA7-D508756CE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3F3B26-1770-4957-9747-C25EF447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3918BE-07BC-4888-BE0F-06DF478F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E77AA1-7EE3-4229-A7FE-C1774425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CC0E44-EF10-44F1-8CFC-C8AD33CD6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541158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B6EA5A4-CF49-4DC2-9218-998A3A2D3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0AE1C7-6269-4AD1-9C9C-E772C50F9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D774B8-4E42-415F-84DC-15FB8DABA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650EB-2666-49B9-9D4F-1729B73C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9D5FD1-A826-473B-B102-84823CA26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DB44E6-2968-454C-94E2-0D6A3D51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A1E096-BF45-422C-9408-5AD8BF164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C7DECF-54D5-40E3-874B-36872A2CC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9061A0-50FF-45CD-8D09-8953ED1E6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B9574A-85C5-4668-A4F6-0BF4B30C5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A00808-81A0-4BC5-8933-9899C33C0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7D9194-FF6B-4AE6-A560-3275192C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1BD9C2-D34C-4AAC-9A6E-429F103F9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543C60-6211-415D-BE40-EA39A0B8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8E68B-03F8-47F3-B402-76DC3EDB4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9E06AF-80AE-4D3A-8E75-56326CB8E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365832-A404-484B-B84D-FFBD0F866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clear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710913-9465-4B8B-84DA-FC883CBB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245D4A-325B-4A07-A95B-5CF039D39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6063B2-BA4C-4AA4-AAEF-27839E086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A11060-9CA6-4A07-A358-39448CA10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Tighten the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738905-6E80-4984-AD1D-132B18C72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0D7B01-AB62-417D-A7EE-CF9292943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BA060D-9C48-42CB-B00F-1E758EBAD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C91942-8DD0-4EFB-880D-5A32FDAF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9C9DA2-FE09-4BB2-9243-492A9DB57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531602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D11AED-283F-4529-B419-89F0422E9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59A405-8705-4C54-B7E9-BD5D8CEAC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72403C-0B1E-45D1-AFBE-29FED0E7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ABC0E4-5A52-46AF-8D30-5F47AA0F0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3AF164-CAD6-47C3-A49D-64F7A925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effective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4BE47C-06F8-4E95-A987-A5640C1AC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4E13A2-75F6-4A47-888B-EDD19E51C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C84CE1-F2C6-451B-BE51-83EE3C97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122189-D088-4825-8CA7-E9B36539E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draft video jumps between ideas.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7BD8A4-2351-43C1-9268-3DBD15E3A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A65F07-F67E-4716-BEB6-1C400AF89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voiceover sounds rushed and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434E4D-268A-4460-B4B8-E5FD64DB4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1430DF-9023-4763-B528-BC1659253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ending does not leave a strong takeaway.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BA6AD1-FFF2-4F69-8D9C-7301F9FB3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9BDBB0-9E41-4384-81FB-72972F420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BDE8D6-BC3B-4CCE-91D6-2B453215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108D1F-D73E-4187-953E-9742BAF52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follows a clean, logical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D6A502-4165-4F06-97D0-FBF92597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9FE90C-6716-4E28-BEFC-824268906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clear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43E10C-0282-4551-AE53-1495D4509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DAD458-D68A-4A40-9467-72E93A826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frame reinforces the main message.</a:t>
            </a:r>
          </a:p>
        </p:txBody>
      </p:sp>
    </p:spTree>
    <p:extLst>
      <p:ext uri="{BB962C8B-B14F-4D97-AF65-F5344CB8AC3E}">
        <p14:creationId xmlns:p14="http://schemas.microsoft.com/office/powerpoint/2010/main" val="5637304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8B382F-35D3-4829-BAFC-D3EA34488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7422B1-FED5-4579-974C-DB4EAEBD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30A991-A6AA-4F81-895A-3DF8A4C23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D01D78-24BD-4016-A53C-9B6CBFA0A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102433-0148-4511-9813-BACDE354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646562-B424-4AE7-97CD-75D6A7657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BB4A3C-53B7-4BE9-A730-89F5555D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8D4F32-BDDB-447A-97A7-2E2A046DE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A14B82-FC5D-4DAC-9B87-A00A6FEE0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65AB74-7384-428A-A533-84B5C5F0B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explain a new product in a short pitch video.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A9F09B-E290-4476-99E5-8CEF911C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1575E1-C226-473C-AD7B-96B4E7F5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28A5E2-7DC5-4711-B6D1-DD3E3780B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D3E634-0CC7-438A-8982-077A92C85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1D179D-ADF6-4C11-B969-9F17463F6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structure for campaign videos that stay on message.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52E3A5-5DC0-4BC0-84CA-8B86F3EF2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4E80F6-FAD4-4C54-8F52-6047FB65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1DA917-1D49-4D17-8744-0300E1E4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FEC89B-DC3D-49C8-95DD-B08C35FA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84CAD1-1422-463E-9BED-E044DBF0E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video to support demos and follow-up conversations.</a:t>
            </a:r>
          </a:p>
        </p:txBody>
      </p:sp>
    </p:spTree>
    <p:extLst>
      <p:ext uri="{BB962C8B-B14F-4D97-AF65-F5344CB8AC3E}">
        <p14:creationId xmlns:p14="http://schemas.microsoft.com/office/powerpoint/2010/main" val="16307476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B0EC61D-4C20-46E8-8E17-C58243C9C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37C4CA-A484-461E-8A1B-1B87D11F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BF78B0-EFA5-4816-8610-AB7C8136B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791AB6-1D5B-45D3-9F7E-96A52D2F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E8245E-919B-4594-B688-CC9FEC6AF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BBD8AB-CCA0-4AED-AAB5-C0DC5C170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A48942-0BAC-4276-BAE4-86FADDA10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AC1BF9-041F-45FB-8707-D7CD43200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4FE933-7C17-4B49-817E-3C139A30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275053-0FF7-4496-A1C6-B8F2C9C8F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8D4424-DECA-4402-B36E-112CAFB8E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418C7F-11C2-43E6-BA59-0E96CB547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39FE92-BF05-46D8-9049-D92C2B953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E1C753-2C92-4FC7-A06F-16AFD8BD4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2E84A9-6A7D-4D26-A680-9BC7A51EA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6DA319-048B-4E7C-B0E1-AB9B38536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8F171F-65C2-4676-8F12-89D2284CD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D5B361-75F1-4F1D-A796-3C8C8B05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61213B-F97D-4409-BD55-8590DBA79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55B1F3-FFAB-496F-B60F-C3307273D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8F6CBA-BFE4-459C-92BE-089B94C7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BAD59B-AC5C-47AF-B979-B11F2633E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11FF43-B44C-4616-B095-DF4EE8C10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clear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72AC04-FF9C-4FC4-AD20-AE5B3FA42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5B072B-A878-45B9-844C-1F5DDA89D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12538B-5997-4246-9204-4955A2CD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23A7C0C-E627-4661-AC50-FA0AD9C7A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6A6163-8661-45EF-A264-80ECCED3C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830A767-700E-4D61-8C78-8A9942171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Tighten the pacing</a:t>
            </a:r>
          </a:p>
        </p:txBody>
      </p:sp>
    </p:spTree>
    <p:extLst>
      <p:ext uri="{BB962C8B-B14F-4D97-AF65-F5344CB8AC3E}">
        <p14:creationId xmlns:p14="http://schemas.microsoft.com/office/powerpoint/2010/main" val="14116129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B46AE3-A50B-41AB-B411-068AD8E72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4D59BF-7C99-4E6B-B63C-3B0A8019A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EB15C5-AEF5-450B-8A62-57DEF426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F606EA-737E-41FE-AB88-C45A9660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2A66BF-B791-41B4-90B6-7B32161A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effective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602AFE-48E7-44A7-8022-C1D0BE655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588F26-FF8F-43F3-9C43-7679D2E51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20158E-4EEA-4B21-9AC1-9CE7D8A90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scattered product clip into a clear investor-ready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F97E1D-C7B2-402F-B45D-5651D48A2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D3A9C2-A919-44CC-9B07-B8FFF78FF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0189E5-1750-414D-80A6-357A17C7D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5400CD-7B11-454A-BF50-DD56B3B1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938A09-C85F-4F86-B6DA-F7D365AAC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4AF268-B03A-4024-9791-529ADE5EB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C17EB8-11EA-4114-B95D-DAC0D3CE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clear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A5AC77-D6D6-4834-8D02-6343A720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E3D26F-84F1-48B3-B797-0318D535A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195CFD-BA31-443B-AF24-E2C781C1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9754949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61513D-68FB-46DC-88B5-6FF8BA0E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F5EC66-2512-4696-B2BF-58349186A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33AE6E-7323-44AF-B11D-8F8655E1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834533-B6AA-44EB-95A2-9EE84761E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28996F-22B0-48D2-AEFE-50B41FCF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effective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D470AB-9B43-4765-884E-5EE9733BF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42F801-A4E8-4057-80AE-775E61B9B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B1DA4D-C1D6-4EFB-8AFD-3D8994DCF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00BFD6-02CF-4312-A816-70CF42F7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F420B8-62A9-4AFE-B6A4-6A86A7C7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AA803D-9838-4A82-8B44-82765BF9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FF1E2D-0C97-489E-97CA-2E51239B3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2E03CC-7101-48E0-985F-56DACC077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79644F-294F-4596-AE5F-7D354B431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D87BF5-E050-4234-924A-F2829ABF1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44201-1D4C-4BEF-912D-8D3232448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8D9A40-F91D-4B07-9FA4-81CAF01CC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0A953C-3C22-4496-818B-F4B2F34BA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918FDB-1E53-434C-A3E8-9B2F72FB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clear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EFEFA9-A286-4E25-9119-6E1ED491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918F37-2985-452B-9DA4-51239073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40F3BD-7FF0-43F3-AA08-B6EA0FEA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6F1CCA-3702-4CBE-88DE-CFF20107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23FDFC-49D9-4796-8922-CACB80452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DD3559-A1B4-45AC-9796-E03E05549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132532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2B2B0D-CCC4-43B4-BAF0-86B21D52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73388D-BC25-47EF-94F8-22E9D386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245FE0-ED30-458A-B839-97BEDE1C7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frame support the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F33CE2-D19A-40A1-A484-303D82C8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43402C-5919-4428-B11B-4CAA59DE2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3495EC-419E-417F-B0D9-CB181934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8C44AC-2847-4BA7-931E-3253EA06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201818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2026-10-01T10:45:35.3890000Z</dcterms:created>
  <dcterms:modified xsi:type="dcterms:W3CDTF">2026-10-01T10:45:35.3890000Z</dcterms:modified>
</coreProperties>
</file>