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5a5c363f5c40c8" /><Relationship Type="http://schemas.openxmlformats.org/officeDocument/2006/relationships/extended-properties" Target="/docProps/app.xml" Id="Rb7fa014f66c0407c" /><Relationship Type="http://schemas.openxmlformats.org/officeDocument/2006/relationships/officeDocument" Target="/ppt/presentation.xml" Id="Rc31a0a95e4324d4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b71dd06ee44d6a"/>
  </p:sldMasterIdLst>
  <p:notesMasterIdLst>
    <p:notesMasterId xmlns:r="http://schemas.openxmlformats.org/officeDocument/2006/relationships" r:id="R6d9cb22869e748d0"/>
  </p:notesMasterIdLst>
  <p:sldIdLst>
    <p:sldId xmlns:r="http://schemas.openxmlformats.org/officeDocument/2006/relationships" id="256" r:id="Rc7a18471f4ac4f16"/>
    <p:sldId xmlns:r="http://schemas.openxmlformats.org/officeDocument/2006/relationships" id="257" r:id="Rfa558faaf1b64c4c"/>
    <p:sldId xmlns:r="http://schemas.openxmlformats.org/officeDocument/2006/relationships" id="258" r:id="Rd6f1045ac55743ce"/>
    <p:sldId xmlns:r="http://schemas.openxmlformats.org/officeDocument/2006/relationships" id="259" r:id="R57ef3b06324c4e48"/>
    <p:sldId xmlns:r="http://schemas.openxmlformats.org/officeDocument/2006/relationships" id="260" r:id="R40db4f491ec14e69"/>
    <p:sldId xmlns:r="http://schemas.openxmlformats.org/officeDocument/2006/relationships" id="261" r:id="Rbb859c63cae54e60"/>
    <p:sldId xmlns:r="http://schemas.openxmlformats.org/officeDocument/2006/relationships" id="262" r:id="Rf6defd81f7264cb4"/>
    <p:sldId xmlns:r="http://schemas.openxmlformats.org/officeDocument/2006/relationships" id="263" r:id="R4af4418cafd84e9c"/>
    <p:sldId xmlns:r="http://schemas.openxmlformats.org/officeDocument/2006/relationships" id="264" r:id="R67c557e59c174f06"/>
    <p:sldId xmlns:r="http://schemas.openxmlformats.org/officeDocument/2006/relationships" id="265" r:id="Rfa2dfb40011f450f"/>
    <p:sldId xmlns:r="http://schemas.openxmlformats.org/officeDocument/2006/relationships" id="266" r:id="R2380c25a34e94c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96ffd1182644340" /><Relationship Type="http://schemas.openxmlformats.org/officeDocument/2006/relationships/slideMaster" Target="/ppt/slideMasters/slideMaster1.xml" Id="R7eb71dd06ee44d6a" /><Relationship Type="http://schemas.openxmlformats.org/officeDocument/2006/relationships/notesMaster" Target="/ppt/notesMasters/notesMaster1.xml" Id="R6d9cb22869e748d0" /><Relationship Type="http://schemas.openxmlformats.org/officeDocument/2006/relationships/presProps" Target="/ppt/presProps.xml" Id="R131f0b2704774e19" /><Relationship Type="http://schemas.openxmlformats.org/officeDocument/2006/relationships/tableStyles" Target="/ppt/tableStyles.xml" Id="R010770e7782b425a" /><Relationship Type="http://schemas.openxmlformats.org/officeDocument/2006/relationships/slide" Target="/ppt/slides/slide1.xml" Id="Rc7a18471f4ac4f16" /><Relationship Type="http://schemas.openxmlformats.org/officeDocument/2006/relationships/slide" Target="/ppt/slides/slide2.xml" Id="Rfa558faaf1b64c4c" /><Relationship Type="http://schemas.openxmlformats.org/officeDocument/2006/relationships/slide" Target="/ppt/slides/slide3.xml" Id="Rd6f1045ac55743ce" /><Relationship Type="http://schemas.openxmlformats.org/officeDocument/2006/relationships/slide" Target="/ppt/slides/slide4.xml" Id="R57ef3b06324c4e48" /><Relationship Type="http://schemas.openxmlformats.org/officeDocument/2006/relationships/slide" Target="/ppt/slides/slide5.xml" Id="R40db4f491ec14e69" /><Relationship Type="http://schemas.openxmlformats.org/officeDocument/2006/relationships/slide" Target="/ppt/slides/slide6.xml" Id="Rbb859c63cae54e60" /><Relationship Type="http://schemas.openxmlformats.org/officeDocument/2006/relationships/slide" Target="/ppt/slides/slide7.xml" Id="Rf6defd81f7264cb4" /><Relationship Type="http://schemas.openxmlformats.org/officeDocument/2006/relationships/slide" Target="/ppt/slides/slide8.xml" Id="R4af4418cafd84e9c" /><Relationship Type="http://schemas.openxmlformats.org/officeDocument/2006/relationships/slide" Target="/ppt/slides/slide9.xml" Id="R67c557e59c174f06" /><Relationship Type="http://schemas.openxmlformats.org/officeDocument/2006/relationships/slide" Target="/ppt/slides/slide10.xml" Id="Rfa2dfb40011f450f" /><Relationship Type="http://schemas.openxmlformats.org/officeDocument/2006/relationships/slide" Target="/ppt/slides/slide11.xml" Id="R2380c25a34e94c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d56a8ba51c40a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14b280c036414e" /><Relationship Type="http://schemas.openxmlformats.org/officeDocument/2006/relationships/notesMaster" Target="/ppt/notesMasters/notesMaster1.xml" Id="R69ae0a7578a54ec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8ac033d67f4476" /><Relationship Type="http://schemas.openxmlformats.org/officeDocument/2006/relationships/notesMaster" Target="/ppt/notesMasters/notesMaster1.xml" Id="R95334f3e101a443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2e1b1f8ee94aa2" /><Relationship Type="http://schemas.openxmlformats.org/officeDocument/2006/relationships/notesMaster" Target="/ppt/notesMasters/notesMaster1.xml" Id="R4e1e73be44c04a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7423eeddbe46dc" /><Relationship Type="http://schemas.openxmlformats.org/officeDocument/2006/relationships/notesMaster" Target="/ppt/notesMasters/notesMaster1.xml" Id="R67641167deef44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7fdea43ae894ffb" /><Relationship Type="http://schemas.openxmlformats.org/officeDocument/2006/relationships/notesMaster" Target="/ppt/notesMasters/notesMaster1.xml" Id="R157547ed23574a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b53cb2dcd94e16" /><Relationship Type="http://schemas.openxmlformats.org/officeDocument/2006/relationships/notesMaster" Target="/ppt/notesMasters/notesMaster1.xml" Id="R5e4d7bffd5814d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ca2c97925084974" /><Relationship Type="http://schemas.openxmlformats.org/officeDocument/2006/relationships/notesMaster" Target="/ppt/notesMasters/notesMaster1.xml" Id="Rfc251a7bc1db4f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f2ad310f9d4da7" /><Relationship Type="http://schemas.openxmlformats.org/officeDocument/2006/relationships/notesMaster" Target="/ppt/notesMasters/notesMaster1.xml" Id="Re3f3a7c307a245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3ef0f25a13473a" /><Relationship Type="http://schemas.openxmlformats.org/officeDocument/2006/relationships/notesMaster" Target="/ppt/notesMasters/notesMaster1.xml" Id="Rbdebfdb00d2d43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08eb27bfc6a4f0d" /><Relationship Type="http://schemas.openxmlformats.org/officeDocument/2006/relationships/notesMaster" Target="/ppt/notesMasters/notesMaster1.xml" Id="Raff656dd03c1484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3c28ff26244c3e" /><Relationship Type="http://schemas.openxmlformats.org/officeDocument/2006/relationships/notesMaster" Target="/ppt/notesMasters/notesMaster1.xml" Id="R02d297dbfa0b43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4cc69e803642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75171238f7d498c" /><Relationship Type="http://schemas.openxmlformats.org/officeDocument/2006/relationships/slideLayout" Target="/ppt/slideLayouts/slideLayout1.xml" Id="Rf4be1db765a24a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4be1db765a24a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8d380e64d144f0" /><Relationship Type="http://schemas.openxmlformats.org/officeDocument/2006/relationships/image" Target="/ppt/media/image.png" Id="R4bf3e831e7e647a5" /><Relationship Type="http://schemas.openxmlformats.org/officeDocument/2006/relationships/notesSlide" Target="/ppt/notesSlides/notesSlide1.xml" Id="R4767e141593149e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f4e4ea6f6147b3" /><Relationship Type="http://schemas.openxmlformats.org/officeDocument/2006/relationships/notesSlide" Target="/ppt/notesSlides/notesSlide2.xml" Id="R71001004507c4d7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3ccbf257a4213" /><Relationship Type="http://schemas.openxmlformats.org/officeDocument/2006/relationships/notesSlide" Target="/ppt/notesSlides/notesSlide3.xml" Id="Rd41c7a2315a6420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d95b0ee511409b" /><Relationship Type="http://schemas.openxmlformats.org/officeDocument/2006/relationships/notesSlide" Target="/ppt/notesSlides/notesSlide4.xml" Id="Rd2d00280845348b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3deeb716854981" /><Relationship Type="http://schemas.openxmlformats.org/officeDocument/2006/relationships/notesSlide" Target="/ppt/notesSlides/notesSlide5.xml" Id="Rcffe21be0a7847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41cf1b459e4849" /><Relationship Type="http://schemas.openxmlformats.org/officeDocument/2006/relationships/notesSlide" Target="/ppt/notesSlides/notesSlide6.xml" Id="R3f3c30b57ddf42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a675209d034d56" /><Relationship Type="http://schemas.openxmlformats.org/officeDocument/2006/relationships/notesSlide" Target="/ppt/notesSlides/notesSlide7.xml" Id="Rfcec4f955e154d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175d484be642b0" /><Relationship Type="http://schemas.openxmlformats.org/officeDocument/2006/relationships/notesSlide" Target="/ppt/notesSlides/notesSlide8.xml" Id="Rb7ac1dc1bab84d4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2d2a89246411b" /><Relationship Type="http://schemas.openxmlformats.org/officeDocument/2006/relationships/notesSlide" Target="/ppt/notesSlides/notesSlide9.xml" Id="Reec32520802f49e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5180c4532428d" /><Relationship Type="http://schemas.openxmlformats.org/officeDocument/2006/relationships/notesSlide" Target="/ppt/notesSlides/notesSlide10.xml" Id="R00d37607eb5049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c933b85f84869" /><Relationship Type="http://schemas.openxmlformats.org/officeDocument/2006/relationships/notesSlide" Target="/ppt/notesSlides/notesSlide11.xml" Id="Rf4bb5b680ccb4b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F95E13-C4D2-4DB7-B167-92E219C12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4B8D2B-D77D-4048-9AC2-CEE9D6169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F61692-3D19-4C0C-8351-D4104D210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Email Campaign Plan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872D0D-2F47-4FB3-9291-DC7C36373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bakery plans a spring launch email series for loyal customers and new subscribers.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53F78-2728-4B68-A50C-11EE9CE7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AFBAF-B832-40D9-B49E-4C867E340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64E4AE-39A0-4032-B058-7FA7CC5B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5A77E2-7F78-4F1D-8C3C-9C1BB5EB0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f3e831e7e647a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64482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7274583-319A-4D64-B060-7839E5CB2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C07003-5610-439E-B52A-256DD3ECE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EEDD2A-B458-43A1-AD99-B1C1C4D65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71FEC2-2FBD-4727-9416-5A8FCDA3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FD4751-12E5-45C1-835A-262216E85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email campaign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DF6662-8C73-4559-B992-F2F9F899D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8C0FA-D17D-4CD4-8F8E-03BBECAA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2FB093-F6D3-4169-91FD-1D07F9C8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15851-2059-4F05-B9B4-DF951C7B0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86A4EB-1CDE-4950-B830-BD843582B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384B2C-34D7-4BFB-9D5C-507D1AA30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BCC15F-3CD4-4C48-9CA0-0CDD0C726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Audience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20CDDD-6549-40A4-AA6F-4CF1E2965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audience segments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E70BE5-9542-4A78-86BD-CE88D4BB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136953-51F6-43D8-B813-E5E659D87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F7D0D0-16FA-409E-834B-E57C77CC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Email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46CEB6-64CB-4056-9DDC-1F0FEE797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email 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CC779C-C46E-4686-9513-D1A553BDA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68930B-9EB7-4E8C-A021-FBA180BA7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D18181-8C3B-482C-B647-E80C2193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Launch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9B0582-2679-4244-A75F-CB265E07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subject lines</a:t>
            </a:r>
          </a:p>
        </p:txBody>
      </p:sp>
    </p:spTree>
    <p:extLst>
      <p:ext uri="{BB962C8B-B14F-4D97-AF65-F5344CB8AC3E}">
        <p14:creationId xmlns:p14="http://schemas.microsoft.com/office/powerpoint/2010/main" val="5045717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FA8FF-7CF3-4685-9662-FD235B301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DBFD6E-03EA-4E77-90C3-5172E5C8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926F16-FFD5-4C57-B63A-9D7F8B94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6B8C19-E76E-4A3D-B97D-F7A262BA7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A78E40-CE11-4C2C-85E9-B1704C32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product launch into a clear email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5A770-D0CC-4464-AD8A-A869BDAB3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DC8329-61A8-44FA-AAC3-D3315787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101924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CFDC51-5BB4-4DCB-ABD2-6B683272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80145-D86B-43E1-8742-F63F0010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45261C-9428-4325-A906-3BCAB561B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4B605C-B8FF-4EF9-A7E1-77FF04273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83F4F0-EF14-4A51-ABA4-F15CD3F94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email campaign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A1693F-BE63-4862-BB25-C7B7D9A3C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C2EC7-5158-4B37-B666-F3F711DD3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BE9406-398E-4ED0-846E-B45223634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3E746F-62D9-4A22-A5B7-AC0BDAB14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email campaign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DAD5DA-5098-4A73-94ED-CBA710BDD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80C475-FCFF-449B-B12F-6FA8061D0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7F038B-1532-40A9-9AA4-75F3E7A7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6675B5-369F-4C84-896D-8140DCA8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1867A1-877B-4E7A-A7D9-FD6B0196D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product launch into a clear emai…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C62760-20A1-4E8A-AB52-322617FB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A2E30D-8FA7-4548-9338-2DEA3AA31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115C5B-C369-486D-9D36-129338C9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0EBBE5-ABDC-4497-97A8-3E85CB27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B71ED2-61F0-4962-883A-F93123CCA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Marketing: Schedule send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F3080F-2892-4EF1-AF8C-B2C218759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536136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BE0E751-1231-4847-904B-A791290C4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AB113C-CA82-405A-822E-4E550675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20ECEA-6AB9-4C3B-B4C1-71BD14E85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B8BE38-7FC2-4900-B3BE-6F898E593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AC7D1D-2582-45C7-B866-F12FB9576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542439-17D6-4640-9663-236F0B8F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271080-26DC-4500-AED7-6CD3C74D0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F2A161-EE2F-4C87-B157-AA849F997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C2C676-5DC6-4CD4-9840-CC566EA76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2A22BF-EA4D-4322-998B-49214C838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47649B-0977-47D5-A611-2B4025F9E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4EC60F-F819-45AE-BFD5-5FF7876F9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35DD84-027F-477A-B796-6011EB7B2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audience segments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7004B0-FD4D-4DB9-923E-D1B246686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7648CF-DE0B-457F-B42E-8D31FB203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B4B8A3-4B08-4415-BAC9-12B901CC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F21DE5-D2EF-45A1-8ADD-D5269CFCC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email 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6F9F98-6B4A-4CA0-A2A5-B7897D530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DCE0B9-4663-4861-A187-AE9E04945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72453F-7B9B-4E8F-A1E9-99F14C671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1775D1-2852-4C93-9B61-388F8F78C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subject lines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752FB10-D491-45FC-B9AD-6B5A8405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64A89F-1281-4184-866E-7C8EB55A6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5BF805-9A24-4F66-BF90-7F391F40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6FC3607-3E14-4347-BAE4-0815C516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send dates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71493B-AF04-49DB-8E7B-242B12867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474244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55DDB5-C031-4BCD-881A-27427F94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F08D70-1D7D-442B-8FF0-18EF0ABA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65B81D-7420-47C4-A10D-D6AE3FBD0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3DFB7A-2002-4C11-B3E3-9806A2F8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2D69AB-4171-44EA-8A12-6F59AA65B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email campaign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651BEB-8480-4C94-B621-7B382781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53F7D-37DB-441E-A229-009EF12BE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AD79CD-0C9C-4EA9-87A3-F1A4706C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80E586-3A86-405D-8A9D-AF52587D8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0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Messages feel scattered across too many drafts.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A3905-C7E4-4A51-9437-1D92083BC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D00A4B-9D1A-4535-92B4-00985D976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No clear order for welcome, teaser, and launch emails.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193FDC-B58B-4C25-B2C2-D757238D9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2955DB-BFE8-400F-8E43-7E90BB6CB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Subject lines and calls to action are hard to align.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AE4728-ABCC-4B86-8EC6-A70CFEECD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DEAAD2-F352-4A01-B667-48DA73290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42D802-8B32-4FDE-9FFE-DB28AE5C9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806322-CFFC-416F-BE30-A8D0F650D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5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email has a defined role in the campaign.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C285D9-76DA-4AE1-B55F-9211E91BF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9E57E8-0A49-454F-9DBE-4AAFA1C4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copy and timing in one place.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F86FBB-CC19-49F4-8E85-AE3C180F3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02A9D1-073C-49B5-8FB1-0F8CB3C0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message feels consistent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17351070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CD39EB-DD06-4D60-92EE-21FF936B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EA6F5-97F3-45AE-9B42-9560512F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87E018-DF13-4534-8FA6-7CC301BC4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391AAC-808E-4C5E-84DA-2665E68D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460C3D-ACF3-4FAE-9924-DE09C4B5D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46248C-906D-482F-A55E-0F63DE1B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168F36-9DE3-4CD3-8459-D52665F55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55837E-201F-43FE-9361-0D55BD99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E117E3-FC94-433D-B388-861F3DFD7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7B7C24-3779-4DB0-9CE3-687050176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promote the new spring menu without overwhelming the team.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5D475A-CC43-457C-9195-77DB2FD3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F8B5DC-1C73-46A2-8CD5-74CC61CB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4AEDFA-95F1-4F9F-909A-9F7C1765B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C44D74-7C25-4120-9F22-BECE6708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F03CEF-C948-4E60-9175-968BB104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sequence, message angle, and timing for each email.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7F3DEF-C3C3-4D37-AF49-0EF3D5734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E6827D-32F5-4E33-8E6B-DE53E61F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46361B-26E1-479D-A6E1-0613E715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AF1C1F-0C02-4C37-9288-B41BEBB36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DESIGN ASSISTANT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E250EB-9009-4961-A75B-C06785F4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concise copy blocks and visual cues for each campaign slide.</a:t>
            </a:r>
          </a:p>
        </p:txBody>
      </p:sp>
    </p:spTree>
    <p:extLst>
      <p:ext uri="{BB962C8B-B14F-4D97-AF65-F5344CB8AC3E}">
        <p14:creationId xmlns:p14="http://schemas.microsoft.com/office/powerpoint/2010/main" val="6392940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311B33-4428-412D-90F8-83EACC27C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841802-9814-4D13-8F69-685A4B52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361D3C-8051-43A9-9162-BBD7AD629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EF0DC1-B6CC-4C08-8C4B-E0C598A86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855DF5-E2EA-4AEE-A769-A51B1A1F6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EA7948-53EB-4642-B592-72076088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E44196-239F-45B8-8769-34A19E883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B99045-B9E2-4624-8247-72141F30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982113-1282-45A2-9049-868215C7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50FA2-811E-4CE7-9B97-E8E531E1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991FCA-856D-4458-A2F8-AF008F933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D4F1B3-5C90-40D2-9B7D-EDC065BC6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9E78FE-6CD0-4518-BA78-B157DBF0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402607-924E-41DD-8BEF-78BD0AF8D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CE7177-D19F-4ECE-97DE-C3BC51CCA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72D3CF-B6E6-4286-BF5D-D3EDEFFE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080C34-0642-42BF-A3B9-9D1C0CDDC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6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audience segments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679D43-E58B-41A0-9800-8C1BF88F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EF8409-962E-4BFC-A85C-94723450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54FDC08-9B9D-473A-8D79-86FA83658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E9A685-4A23-4A0C-8F18-3349F9666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01F7DE-B5CC-4EE0-BE3D-ECEB8063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CA872F-BABF-4275-B3CB-E4F997008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email sequence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710014-41F7-49FA-B423-361B1AAA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6C5211-FCC6-4BCC-92E0-386AF252E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777BD5-56BC-44E1-B7DC-0971BDC0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0B05E6-05D3-4061-86CA-C05CF65FE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747E9E-4F48-4C7F-BABE-30AB7D00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E87DDA-94B6-45AE-BC90-84A2D329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subject lines</a:t>
            </a:r>
          </a:p>
        </p:txBody>
      </p:sp>
    </p:spTree>
    <p:extLst>
      <p:ext uri="{BB962C8B-B14F-4D97-AF65-F5344CB8AC3E}">
        <p14:creationId xmlns:p14="http://schemas.microsoft.com/office/powerpoint/2010/main" val="2558982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660A73-F1FE-42AA-A42D-9A2E07B75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197A58-33AC-4485-831B-330588EE5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F00AB4-68D4-45C8-B78A-0A75B7E54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6E9B6-FC15-4D1D-96DE-E87DC663E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FCBDB-C725-4B24-BC17-AC741CF7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email campaign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75C278-7DF8-4092-8FCC-7085C14FF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115979-58F0-4076-BE83-B27DECA2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113C0F-3D75-497D-9C48-CE2660FA6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guide subscribers from teaser to launch with one email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EE430A-46B3-48ED-9239-D04B6636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35135B-2B0F-440E-A75A-215DDE299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632DB7-6FDD-4070-97FC-C005D17AF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047A3D-E463-4A5E-8984-A31E018C7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audience segments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A34D38-903B-4139-BB56-63A8C008D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E5E221-7204-4A5B-84A6-D78A06881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F0F8AB-36F0-4C00-AFC2-4BC649FC4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email sequence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F436AA-AB67-48D9-8E61-ECD49C487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967222-EB62-480B-87BF-168D3BF39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82E029-2EE7-4B1B-8C60-A446020B8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Schedule send dates</a:t>
            </a:r>
          </a:p>
        </p:txBody>
      </p:sp>
    </p:spTree>
    <p:extLst>
      <p:ext uri="{BB962C8B-B14F-4D97-AF65-F5344CB8AC3E}">
        <p14:creationId xmlns:p14="http://schemas.microsoft.com/office/powerpoint/2010/main" val="7632453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2AF4CDE-0BCA-4B98-822A-23CE7950B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94080C-19F7-4D35-B64D-E02A7507C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CF1213-FCED-405D-B7B2-8334B614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C13FD7-F2A9-4023-9817-302DC1D6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E8F94E-1831-49D2-862B-57BAEA67A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email campaign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F195A0-7B89-4EF5-9DE7-D67050D51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7EEBB4-4868-49CF-91A8-1E2FC3ECF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571559-A72F-440F-80E5-BF5E2A471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CCF2F7-0116-4DB9-A5EB-3138A055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CD2FBC-ECAF-4D66-90B7-27960C7A5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1A8B1B-7B35-4B7B-8ABB-820FB9FE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AD1AAE-48A1-4AFE-AA4E-8AAAB70D7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80A83B-FFF6-45AA-9494-B4400837C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03F1A9-C187-4DF5-9FE3-29302FA5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audience segments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654232-3503-4F23-9E0C-1C4742C68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F4FF46-9F23-44ED-B570-8F0017527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6F1884-ABFD-4A79-A65C-F48EF236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E0998B-B09E-4723-90ED-BFF044E5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52884C-7B1F-443C-B475-D38788427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email sequence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9AC24A-24EA-4416-844C-9EE7814A7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6500A2-312B-492D-8CEA-F876D5CA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37054A-499A-4129-8A20-E68A4AA64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42002D-6F43-4C3B-9BA6-6E7DA574C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145F8C6-9B64-4164-AB6C-860636181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Schedule send dates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6EC966-691E-42EB-8F33-0FAFCF86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586977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41C110-1844-4BE5-B7C2-5BE87010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AEDD4-CA9F-43F9-BA18-83E287C9A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D82700-5132-4369-A158-DCA8ECF3F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sequence keeps the launch message focused.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BC048-0F58-4366-B078-75A43688A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BADC1-5866-4247-B7F6-839F1812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E2BAE2-17E8-4EB1-B88C-4F9B827B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61D5D3-01EB-44DA-A5C6-B5115F28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801631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2026-10-01T03:36:20.9710000Z</dcterms:created>
  <dcterms:modified xsi:type="dcterms:W3CDTF">2026-10-01T03:36:20.9710000Z</dcterms:modified>
</coreProperties>
</file>