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99ea47fab1428b" /><Relationship Type="http://schemas.openxmlformats.org/officeDocument/2006/relationships/extended-properties" Target="/docProps/app.xml" Id="R9a04a9740b5e4f46" /><Relationship Type="http://schemas.openxmlformats.org/officeDocument/2006/relationships/officeDocument" Target="/ppt/presentation.xml" Id="R3e12388ac7f643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9201a964644f01"/>
  </p:sldMasterIdLst>
  <p:notesMasterIdLst>
    <p:notesMasterId xmlns:r="http://schemas.openxmlformats.org/officeDocument/2006/relationships" r:id="R8f719fd519124504"/>
  </p:notesMasterIdLst>
  <p:sldIdLst>
    <p:sldId xmlns:r="http://schemas.openxmlformats.org/officeDocument/2006/relationships" id="256" r:id="R8ee4bd31c1f04dd1"/>
    <p:sldId xmlns:r="http://schemas.openxmlformats.org/officeDocument/2006/relationships" id="257" r:id="R470645196f794093"/>
    <p:sldId xmlns:r="http://schemas.openxmlformats.org/officeDocument/2006/relationships" id="258" r:id="R7d16f0fa5655416a"/>
    <p:sldId xmlns:r="http://schemas.openxmlformats.org/officeDocument/2006/relationships" id="259" r:id="R1933e80d396f4978"/>
    <p:sldId xmlns:r="http://schemas.openxmlformats.org/officeDocument/2006/relationships" id="260" r:id="Rabf50a84e9d446af"/>
    <p:sldId xmlns:r="http://schemas.openxmlformats.org/officeDocument/2006/relationships" id="261" r:id="R283d0dadec8c4961"/>
    <p:sldId xmlns:r="http://schemas.openxmlformats.org/officeDocument/2006/relationships" id="262" r:id="Rc4da224632b54d8c"/>
    <p:sldId xmlns:r="http://schemas.openxmlformats.org/officeDocument/2006/relationships" id="263" r:id="R62e484bf1ea14b47"/>
    <p:sldId xmlns:r="http://schemas.openxmlformats.org/officeDocument/2006/relationships" id="264" r:id="R7b16136a01ab4771"/>
    <p:sldId xmlns:r="http://schemas.openxmlformats.org/officeDocument/2006/relationships" id="265" r:id="R6ef4e1596390414f"/>
    <p:sldId xmlns:r="http://schemas.openxmlformats.org/officeDocument/2006/relationships" id="266" r:id="R2d53fc8a5c1a4e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f6c7a2c9d64a4a" /><Relationship Type="http://schemas.openxmlformats.org/officeDocument/2006/relationships/slideMaster" Target="/ppt/slideMasters/slideMaster1.xml" Id="R409201a964644f01" /><Relationship Type="http://schemas.openxmlformats.org/officeDocument/2006/relationships/notesMaster" Target="/ppt/notesMasters/notesMaster1.xml" Id="R8f719fd519124504" /><Relationship Type="http://schemas.openxmlformats.org/officeDocument/2006/relationships/presProps" Target="/ppt/presProps.xml" Id="R22e3cdaf71354f25" /><Relationship Type="http://schemas.openxmlformats.org/officeDocument/2006/relationships/tableStyles" Target="/ppt/tableStyles.xml" Id="R21d69a0d36ce4f17" /><Relationship Type="http://schemas.openxmlformats.org/officeDocument/2006/relationships/slide" Target="/ppt/slides/slide1.xml" Id="R8ee4bd31c1f04dd1" /><Relationship Type="http://schemas.openxmlformats.org/officeDocument/2006/relationships/slide" Target="/ppt/slides/slide2.xml" Id="R470645196f794093" /><Relationship Type="http://schemas.openxmlformats.org/officeDocument/2006/relationships/slide" Target="/ppt/slides/slide3.xml" Id="R7d16f0fa5655416a" /><Relationship Type="http://schemas.openxmlformats.org/officeDocument/2006/relationships/slide" Target="/ppt/slides/slide4.xml" Id="R1933e80d396f4978" /><Relationship Type="http://schemas.openxmlformats.org/officeDocument/2006/relationships/slide" Target="/ppt/slides/slide5.xml" Id="Rabf50a84e9d446af" /><Relationship Type="http://schemas.openxmlformats.org/officeDocument/2006/relationships/slide" Target="/ppt/slides/slide6.xml" Id="R283d0dadec8c4961" /><Relationship Type="http://schemas.openxmlformats.org/officeDocument/2006/relationships/slide" Target="/ppt/slides/slide7.xml" Id="Rc4da224632b54d8c" /><Relationship Type="http://schemas.openxmlformats.org/officeDocument/2006/relationships/slide" Target="/ppt/slides/slide8.xml" Id="R62e484bf1ea14b47" /><Relationship Type="http://schemas.openxmlformats.org/officeDocument/2006/relationships/slide" Target="/ppt/slides/slide9.xml" Id="R7b16136a01ab4771" /><Relationship Type="http://schemas.openxmlformats.org/officeDocument/2006/relationships/slide" Target="/ppt/slides/slide10.xml" Id="R6ef4e1596390414f" /><Relationship Type="http://schemas.openxmlformats.org/officeDocument/2006/relationships/slide" Target="/ppt/slides/slide11.xml" Id="R2d53fc8a5c1a4e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2caec173b34a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c1715578904f7c" /><Relationship Type="http://schemas.openxmlformats.org/officeDocument/2006/relationships/notesMaster" Target="/ppt/notesMasters/notesMaster1.xml" Id="R97ffb8b9b8f04a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bc7ef655e042d0" /><Relationship Type="http://schemas.openxmlformats.org/officeDocument/2006/relationships/notesMaster" Target="/ppt/notesMasters/notesMaster1.xml" Id="Rd98015ffdfa14f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b606d465f748c2" /><Relationship Type="http://schemas.openxmlformats.org/officeDocument/2006/relationships/notesMaster" Target="/ppt/notesMasters/notesMaster1.xml" Id="R3281a78b474449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dbbc509b8e4bcd" /><Relationship Type="http://schemas.openxmlformats.org/officeDocument/2006/relationships/notesMaster" Target="/ppt/notesMasters/notesMaster1.xml" Id="R0069e37f5ac84c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b02dd5d4b74c01" /><Relationship Type="http://schemas.openxmlformats.org/officeDocument/2006/relationships/notesMaster" Target="/ppt/notesMasters/notesMaster1.xml" Id="R29048472e55c46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92295f7e444cc8" /><Relationship Type="http://schemas.openxmlformats.org/officeDocument/2006/relationships/notesMaster" Target="/ppt/notesMasters/notesMaster1.xml" Id="R52a6fb8044e84a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2dd4cf5fc348a4" /><Relationship Type="http://schemas.openxmlformats.org/officeDocument/2006/relationships/notesMaster" Target="/ppt/notesMasters/notesMaster1.xml" Id="R1d44bc9c78de49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8b9a4fc8344a4b" /><Relationship Type="http://schemas.openxmlformats.org/officeDocument/2006/relationships/notesMaster" Target="/ppt/notesMasters/notesMaster1.xml" Id="R0ef8ae144d2346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5f23972eb2424c" /><Relationship Type="http://schemas.openxmlformats.org/officeDocument/2006/relationships/notesMaster" Target="/ppt/notesMasters/notesMaster1.xml" Id="R30240c4447794f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e583e47e994447" /><Relationship Type="http://schemas.openxmlformats.org/officeDocument/2006/relationships/notesMaster" Target="/ppt/notesMasters/notesMaster1.xml" Id="Rbddcc749080e4a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2905dd24d8496c" /><Relationship Type="http://schemas.openxmlformats.org/officeDocument/2006/relationships/notesMaster" Target="/ppt/notesMasters/notesMaster1.xml" Id="Rdbd0d33815a649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a83f59f5a745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9ff3a8f3a54468" /><Relationship Type="http://schemas.openxmlformats.org/officeDocument/2006/relationships/slideLayout" Target="/ppt/slideLayouts/slideLayout1.xml" Id="R903e416669224b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3e416669224b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f03bd48d14393" /><Relationship Type="http://schemas.openxmlformats.org/officeDocument/2006/relationships/image" Target="/ppt/media/image.png" Id="R40b25e3f17954c83" /><Relationship Type="http://schemas.openxmlformats.org/officeDocument/2006/relationships/notesSlide" Target="/ppt/notesSlides/notesSlide1.xml" Id="R230d58bec9fe4f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babf6f6c940ff" /><Relationship Type="http://schemas.openxmlformats.org/officeDocument/2006/relationships/notesSlide" Target="/ppt/notesSlides/notesSlide2.xml" Id="Rb742706422b641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e6b0ac9a834818" /><Relationship Type="http://schemas.openxmlformats.org/officeDocument/2006/relationships/notesSlide" Target="/ppt/notesSlides/notesSlide3.xml" Id="R8bbc732aabee4a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27c42680d419d" /><Relationship Type="http://schemas.openxmlformats.org/officeDocument/2006/relationships/notesSlide" Target="/ppt/notesSlides/notesSlide4.xml" Id="Rb3772dce34fa43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c60f72afe4e5e" /><Relationship Type="http://schemas.openxmlformats.org/officeDocument/2006/relationships/notesSlide" Target="/ppt/notesSlides/notesSlide5.xml" Id="R96ea764e0e3447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233190da9447bb" /><Relationship Type="http://schemas.openxmlformats.org/officeDocument/2006/relationships/notesSlide" Target="/ppt/notesSlides/notesSlide6.xml" Id="R51d47fa96df94c5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6d0c155d1a49c8" /><Relationship Type="http://schemas.openxmlformats.org/officeDocument/2006/relationships/notesSlide" Target="/ppt/notesSlides/notesSlide7.xml" Id="R4a8efb7ed83944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0c1ea91d8b414f" /><Relationship Type="http://schemas.openxmlformats.org/officeDocument/2006/relationships/notesSlide" Target="/ppt/notesSlides/notesSlide8.xml" Id="R03dc5f48dc8145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678fa183c4b9f" /><Relationship Type="http://schemas.openxmlformats.org/officeDocument/2006/relationships/notesSlide" Target="/ppt/notesSlides/notesSlide9.xml" Id="R0b7054e576b149e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89c0b4a8049cb" /><Relationship Type="http://schemas.openxmlformats.org/officeDocument/2006/relationships/notesSlide" Target="/ppt/notesSlides/notesSlide10.xml" Id="R916455ceefce4c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7ae502aad4978" /><Relationship Type="http://schemas.openxmlformats.org/officeDocument/2006/relationships/notesSlide" Target="/ppt/notesSlides/notesSlide11.xml" Id="R8ee646e7c52d43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466DD-0B80-4108-8BDD-F8521E03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6D85D3-9377-4B64-85DB-F7E4AB63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5716ED-E8A7-42C4-8DE6-00067BFC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Employee Onboarding Video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E047EC-7783-48F4-A6F9-C346204A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 hire joins Northstar Logistics and learns the role through a friendly welcome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80276-0510-4E08-BF81-C65555D0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7FD16-716B-4C8F-BE12-D17A7D2F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A74BEE-F79F-40B7-83D5-156C9740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9A40D2-D805-4712-94DF-8476A6D8E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b25e3f17954c83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92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05F656-2A08-4BB2-997C-91F634C5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48243-D276-4BB4-99D1-D0A9FF7D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67693-2EBD-4B38-B84B-FA25B438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9022C-1519-478D-93DB-0966C45F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D91D4-D729-42E1-9C3D-799B6E01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447A9-E286-4D8E-BCCB-4C2C083A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70EE7F-B9AC-4083-9839-87DF342E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9DDA47-03EE-44CE-B4DA-E17557FAF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Welcome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97F8B-7BF3-439A-B290-17C24AE4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702030-1C0B-451B-8F37-17168CDB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DA273-E49D-4906-A5B7-338F70C10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B80DF2-CCED-4F7A-A111-0A202F769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Role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C2B4A-DDB2-4742-865A-DCD1F10B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7BC3B-A56F-4792-8E3B-5B9609AF3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85EC42-32E0-4D66-A6B7-23222490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5A687-26FC-417F-9348-49636E52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Tools &amp; Rules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063A79-F25D-4FA2-B7AA-5BBEA5D0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544F7-58A0-4E33-980A-3CCFD96F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396348-1D85-4A4D-ADA3-412B4F7D6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97258-EBFD-42A8-A54F-B1204F85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First Week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3649B6-1D35-4A58-B6B1-3946C4CF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policies</a:t>
            </a:r>
          </a:p>
        </p:txBody>
      </p:sp>
    </p:spTree>
    <p:extLst>
      <p:ext uri="{BB962C8B-B14F-4D97-AF65-F5344CB8AC3E}">
        <p14:creationId xmlns:p14="http://schemas.microsoft.com/office/powerpoint/2010/main" val="16152189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281392-7E80-4A23-B58C-06596BAA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87B111-58D7-4085-B995-70CFA8AF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539EA-D29D-4285-81DA-8C088140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3BEF97-5225-48CE-A2F5-81638CB36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0115A-658B-4BA4-8AB1-FC6463EA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first-day onboarding into a clear, human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90CD20-F57B-4EA3-B22F-F5DA3FCA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4FD06A-1F8B-4053-AB1E-565EA1C4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08805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E181C3-43DF-4EDA-9F73-6DDD1082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72D2A-29B4-492F-A775-7CA8269A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14714-C666-437A-A33A-D02F86ED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BE621E-DFDA-442E-A19B-F6943B11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8F97B-35AE-4693-B232-390F74DF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8E268-CD81-4202-9993-D8F9F78FA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D9393B-AED7-42C0-BD36-7A702A198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BBB6E4-2E90-4183-BEF2-EA53C02F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BDFFA-3916-476F-AE1E-912080A1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CEE44-F9FC-4DAF-8773-1597A739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653DD3-12AD-4141-99E3-7D3476FB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789BE8-AC6C-4E66-A7ED-EEB4C505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8661C-E3B2-4D96-AE64-C86430C0D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38CDB4-E0AC-44FA-AD1B-00B02F54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BEECA-0223-4C0D-99FD-A35F6D50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4A6AB3-54B0-44E5-B989-39E56DC65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0EDCF6-7040-453D-B1A1-AFA1045F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7F86D-66AE-4F3D-8AF7-9E228E78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DC6C43-3E24-4FDA-A113-E59B85F0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08108D-B398-455F-A46C-9921FFC5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630753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8BCE4F-906B-42AD-BA80-827444E6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ACC7C-E773-4C90-8447-64515CA2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E8905-EE2F-43B1-94EA-F2E8D24C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872BA-1A4F-4DE9-9DC1-D56651F4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2295E-7509-4FC8-B43B-B4282E04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D46A28-5510-4462-B854-65A4D2950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AC403-A330-4322-8576-F0AFEDA7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98C54-0AB5-4C8C-AC00-87722A29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8C8DA6-DBD2-4216-8AE9-841584EEF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66906-6A3B-4941-BF6A-722025F6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28A865-D243-4775-9BEC-E1D2D997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305355-1DBB-4B35-A523-19D92F2A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3EC49-D094-4296-B092-C8EDFF61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120A70-1E28-4CDC-984F-8FF0508F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F3B234-1174-4F76-90B1-760B3ECA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F4C1D4-3DEB-4079-B876-6ABA9A5B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3108A-BDFE-47EA-BE13-48FBBD1E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89826D-A53C-4C02-AFD7-B02FF0C0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E7096F-E37B-4FFF-861E-7798A277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54AD9B-86A1-4A59-A5F8-6CC73806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470E4-C045-48EE-9EC7-30375BBD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Walk through policies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8C5137-963A-406C-BAC0-9730A5AF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79787E-8724-41C5-9FA3-54C0210F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868F14-31C3-4DD4-95B7-4B1D79D8F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E3BB89-8282-4832-B2C5-C2C04011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first-week goals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ACF057-3FA0-4420-8622-3CA9CFB7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914275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50CAD9-6E4B-43D9-BA4E-CC34A6A1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7AABF-C192-4404-9FB5-FB59BEA4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6D20F-2DC9-425D-9443-795FF556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A8993-2FA8-4537-A7D7-28AFE738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BCEF8-CE34-4F3D-8946-7469DD14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507E7-2274-4F8B-BA77-3BABC4BD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24D9A-DE98-435B-94C0-51020821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3D650-04B0-49CF-8166-E87B3F44A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76A8B3-D106-4DAF-A47C-B9F58654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hires ask the same basic questions repeatedly.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4029B4-975C-49AC-A17E-714D5471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D797DB-C3E4-40A1-A698-0202E9A7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Policies and tools are explained in a rushed, uneven way.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E3FBC7-551D-41EB-82E9-A6139FA8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AAF4F7-C67E-4E0B-953E-AC6DD4C2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First-day materials feel scattered and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5DC3EC-1DF7-4BF3-888D-24BC10DD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9477B3-66B5-4AE4-B51D-BBECE765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BBEE42-93A8-4340-8FA6-162EAB9F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BB5359-77B1-40A6-A40C-A87232E9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New hires get a clear, welcoming introduction from the start.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E69AAF-8E91-49BF-8ADE-3937B5F7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8B958-E465-401A-B860-2A58D051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information is organized into a simple, repeatable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15FC22-FFA9-4B9E-894F-59C76872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768A92-D174-42F2-8DDC-F9DAC352E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Managers spend less time repeating the same onboarding basics.</a:t>
            </a:r>
          </a:p>
        </p:txBody>
      </p:sp>
    </p:spTree>
    <p:extLst>
      <p:ext uri="{BB962C8B-B14F-4D97-AF65-F5344CB8AC3E}">
        <p14:creationId xmlns:p14="http://schemas.microsoft.com/office/powerpoint/2010/main" val="19345215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6987EB-4EED-457F-9A71-D5BB0D1A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05F77-A185-4ADC-90BA-7BEBE03FC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6A193-AA06-4F6F-B492-F1FC11986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963AD3-1EE0-4F49-8239-160F9777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49217-C738-405C-938E-5945BF6E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37A1D-1506-47D5-B453-01D474DA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91F16-0D60-41F1-A0CB-760CF17C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D98EE-5FBF-45BF-99D0-D878FB28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B161E0-140F-4574-A3F1-CFC85A35A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HR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2338E3-71FE-4780-AD34-DEAA39BD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introduce company culture and first-day expectations.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6201A-54DA-43E7-9DAE-1D29892D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C9FB9F-3A05-4FE6-9327-0AE6E4A8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2DB54C-FAE4-41E0-B904-ABF4B1ACD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93E73-4348-463F-90D1-3CA39B59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4183C1-60EA-44C9-98D8-F879E16A5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consistent format for explaining tasks, tools, and reporting lines.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73E3B4-ED03-455F-9886-CD62D18B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9BE74-5A35-444A-B300-9EC111E0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9FC4E5-24DE-49CD-A43C-6FE71F6A5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8544F1-ADFD-440A-A03D-CC0C4275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HIRES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E19E8B-3F52-4A55-9A7C-020325128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calm overview of what to expect and where to start.</a:t>
            </a:r>
          </a:p>
        </p:txBody>
      </p:sp>
    </p:spTree>
    <p:extLst>
      <p:ext uri="{BB962C8B-B14F-4D97-AF65-F5344CB8AC3E}">
        <p14:creationId xmlns:p14="http://schemas.microsoft.com/office/powerpoint/2010/main" val="9624806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D0C4387-E19A-4925-89B6-721C0630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B8AEFE-544F-4769-A739-DA1A5AB2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91990B-DE38-48CC-A958-00AD9A8E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E8BD7-6057-4B19-98E6-A9E33599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B7DD0-6907-423C-AE0B-86F98039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A57E60-F71B-475F-A1E0-A1CCE021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DDCA4-333D-4DB1-A1B7-0B13F294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205F7A-290C-44A4-BAA2-F5C698151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5260BA-5DDD-4239-8B5C-61757EAB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A01B3-0C2D-4909-801B-3797F25A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F6DE0-C9FF-40EB-B1D2-2AEE455F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22284-F422-4372-B044-DFFE59E8F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FB6AAF-8F46-4B85-9169-316B296C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AB4C80-7D7D-41A7-B5B2-AFD5E5D7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79E21-C7A2-4836-B792-A3168FA61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B3D666-274E-4D1A-9471-944C76AB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D31AB-5BFD-4805-94C2-12CAF72F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A79D8-05B5-4895-B6DC-572CD86C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4420E9-78A3-4739-B169-59C24F96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4B06FC-6CFB-45DB-A5B9-2E20DB57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1D6BD-0E4C-4A2D-B0E4-1B61AE07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45E3F0-B7BD-4E8B-B622-09ABC446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E758B8-D03C-4C5B-ABBD-83477A1F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6CBF3B-5139-4322-B70A-00300CD2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D2268E-411A-4921-9243-13A5EFE4B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991AEA-5C87-463D-9959-84A3EFF5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8E9745-1D96-4382-854F-55640DA7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98C00E-690C-4525-8173-0D3BB7D1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05AD31-6857-46D2-9CAE-0AAA9CED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Walk through policies</a:t>
            </a:r>
          </a:p>
        </p:txBody>
      </p:sp>
    </p:spTree>
    <p:extLst>
      <p:ext uri="{BB962C8B-B14F-4D97-AF65-F5344CB8AC3E}">
        <p14:creationId xmlns:p14="http://schemas.microsoft.com/office/powerpoint/2010/main" val="13219130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DB11D4-F466-4488-8952-AB905E7B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5F673-F0CF-4D57-A7FB-10039264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F909D8-D8D0-4286-B472-EDC68DC7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37125-883C-459E-AF23-18174D80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F56D3-C69F-4AC8-8A9E-6EA81254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AD199-42CD-4010-8116-FF72DAB3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85CD1D-4CE4-4A52-A147-CDCDC6D9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017BA-35F1-42B0-A82D-ACA54432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Northstar Logistics help a new coordinator feel ready before the first shift?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040A7-11E3-40FF-AF10-16C0BFDC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BEA0DB-79F9-4779-9574-6B1993DA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31C430-7C62-448C-B8BB-3073A029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A0C89A-8039-4248-8383-337D0F7F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0F05F2-9113-434B-A686-CFB69C0D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7737F-C96F-496C-B605-D90CB64B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A0227-28F6-466A-9A66-48F84322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5A5F5-92AC-454B-B37C-83163799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42CD83-51E0-455B-B6F5-B6F9D2C7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61738-8F74-4948-801C-6B1B22AA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first-week goals</a:t>
            </a:r>
          </a:p>
        </p:txBody>
      </p:sp>
    </p:spTree>
    <p:extLst>
      <p:ext uri="{BB962C8B-B14F-4D97-AF65-F5344CB8AC3E}">
        <p14:creationId xmlns:p14="http://schemas.microsoft.com/office/powerpoint/2010/main" val="13810394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321647-0ED2-42EB-AE30-5D431B16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456524-6856-4220-9DF8-D4D8E6C84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4E275-D5F8-4072-BC3D-FBAC241D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57E625-EE62-43AF-9460-56FCDB22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E350DE-B4CE-491D-96B7-16FD09F0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262BC4-D390-4583-99C6-57DA65DC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9981F0-B61E-4E0C-98F0-B5595283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C517D-8211-4CBB-A936-DA685509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55EDC7-BF0C-4369-9225-6505C455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FD4E14-E5C7-418B-AF5F-16627AFA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B5EC5-83EF-45B0-937D-B76EED57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7767D2-37B8-4938-A3AD-28B5667E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1A2B8D-8933-4E96-A9E3-983BECCB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7357B9-632A-478C-A9F4-A89B97992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workspace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8C5A31-13E7-4A24-8B78-E6C2C1D7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431819-F751-4DD2-BEBC-CABEA74B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805587-885D-4024-8818-C895CB46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1C4170-B06F-418F-8819-A902B16D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696C56-74B1-4006-B61C-2B209492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key tools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FC9290-1A02-4E57-8C4E-5D16E5B6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B77DE8-1686-4FDE-99FF-4E360C3FA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2E705B-A5B0-4030-A3CB-6BF09ABA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57F048-4C55-4C4A-B78D-BC06F29F2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86F515-0AEF-401A-9D01-173DF8FB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first-week goals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B902F3-D903-4FA1-9277-83331ECB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160851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5ADE4-0269-4893-A3F4-7D291A65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8CE23-B5F1-4764-B78D-2CC5B10B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EABEC6-186B-457D-97FD-9167AE55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welcome makes the first day feel manageable.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59109-E2BF-4CD3-AFBB-4360A226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9AA6E8-8A9E-43E3-9765-A19CB2F5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A33C6-DDBB-49FF-A2BB-709F8215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345407-FDB6-4603-BBA5-F30896B20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25611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2026-09-30T15:07:46.1960000Z</dcterms:created>
  <dcterms:modified xsi:type="dcterms:W3CDTF">2026-09-30T15:07:46.1970000Z</dcterms:modified>
</coreProperties>
</file>