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8ae186865d48d5" /><Relationship Type="http://schemas.openxmlformats.org/officeDocument/2006/relationships/extended-properties" Target="/docProps/app.xml" Id="Rddc8a48230e84d63" /><Relationship Type="http://schemas.openxmlformats.org/officeDocument/2006/relationships/officeDocument" Target="/ppt/presentation.xml" Id="R7a86667bcaa445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2594a1cb704464"/>
  </p:sldMasterIdLst>
  <p:notesMasterIdLst>
    <p:notesMasterId xmlns:r="http://schemas.openxmlformats.org/officeDocument/2006/relationships" r:id="Ra58a7d8ff069485d"/>
  </p:notesMasterIdLst>
  <p:sldIdLst>
    <p:sldId xmlns:r="http://schemas.openxmlformats.org/officeDocument/2006/relationships" id="256" r:id="R20fa4b8fde534ef6"/>
    <p:sldId xmlns:r="http://schemas.openxmlformats.org/officeDocument/2006/relationships" id="257" r:id="Rdf7f5c556a4f4bdc"/>
    <p:sldId xmlns:r="http://schemas.openxmlformats.org/officeDocument/2006/relationships" id="258" r:id="R788df47f9f0b4424"/>
    <p:sldId xmlns:r="http://schemas.openxmlformats.org/officeDocument/2006/relationships" id="259" r:id="R0d703a578e5649b7"/>
    <p:sldId xmlns:r="http://schemas.openxmlformats.org/officeDocument/2006/relationships" id="260" r:id="R5da43deb499c44ef"/>
    <p:sldId xmlns:r="http://schemas.openxmlformats.org/officeDocument/2006/relationships" id="261" r:id="R0c3ee6b3324341be"/>
    <p:sldId xmlns:r="http://schemas.openxmlformats.org/officeDocument/2006/relationships" id="262" r:id="R6b8b09014f104b50"/>
    <p:sldId xmlns:r="http://schemas.openxmlformats.org/officeDocument/2006/relationships" id="263" r:id="R7633a42da5434c4b"/>
    <p:sldId xmlns:r="http://schemas.openxmlformats.org/officeDocument/2006/relationships" id="264" r:id="Re6f8b28d1db8477f"/>
    <p:sldId xmlns:r="http://schemas.openxmlformats.org/officeDocument/2006/relationships" id="265" r:id="Rb99137142544431c"/>
    <p:sldId xmlns:r="http://schemas.openxmlformats.org/officeDocument/2006/relationships" id="266" r:id="R79c65db905f449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b1e88df1f24098" /><Relationship Type="http://schemas.openxmlformats.org/officeDocument/2006/relationships/slideMaster" Target="/ppt/slideMasters/slideMaster1.xml" Id="R232594a1cb704464" /><Relationship Type="http://schemas.openxmlformats.org/officeDocument/2006/relationships/notesMaster" Target="/ppt/notesMasters/notesMaster1.xml" Id="Ra58a7d8ff069485d" /><Relationship Type="http://schemas.openxmlformats.org/officeDocument/2006/relationships/presProps" Target="/ppt/presProps.xml" Id="Rd6fbf03d320240ae" /><Relationship Type="http://schemas.openxmlformats.org/officeDocument/2006/relationships/tableStyles" Target="/ppt/tableStyles.xml" Id="R1db8227e011646f1" /><Relationship Type="http://schemas.openxmlformats.org/officeDocument/2006/relationships/slide" Target="/ppt/slides/slide1.xml" Id="R20fa4b8fde534ef6" /><Relationship Type="http://schemas.openxmlformats.org/officeDocument/2006/relationships/slide" Target="/ppt/slides/slide2.xml" Id="Rdf7f5c556a4f4bdc" /><Relationship Type="http://schemas.openxmlformats.org/officeDocument/2006/relationships/slide" Target="/ppt/slides/slide3.xml" Id="R788df47f9f0b4424" /><Relationship Type="http://schemas.openxmlformats.org/officeDocument/2006/relationships/slide" Target="/ppt/slides/slide4.xml" Id="R0d703a578e5649b7" /><Relationship Type="http://schemas.openxmlformats.org/officeDocument/2006/relationships/slide" Target="/ppt/slides/slide5.xml" Id="R5da43deb499c44ef" /><Relationship Type="http://schemas.openxmlformats.org/officeDocument/2006/relationships/slide" Target="/ppt/slides/slide6.xml" Id="R0c3ee6b3324341be" /><Relationship Type="http://schemas.openxmlformats.org/officeDocument/2006/relationships/slide" Target="/ppt/slides/slide7.xml" Id="R6b8b09014f104b50" /><Relationship Type="http://schemas.openxmlformats.org/officeDocument/2006/relationships/slide" Target="/ppt/slides/slide8.xml" Id="R7633a42da5434c4b" /><Relationship Type="http://schemas.openxmlformats.org/officeDocument/2006/relationships/slide" Target="/ppt/slides/slide9.xml" Id="Re6f8b28d1db8477f" /><Relationship Type="http://schemas.openxmlformats.org/officeDocument/2006/relationships/slide" Target="/ppt/slides/slide10.xml" Id="Rb99137142544431c" /><Relationship Type="http://schemas.openxmlformats.org/officeDocument/2006/relationships/slide" Target="/ppt/slides/slide11.xml" Id="R79c65db905f449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c2586071c448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f1be77d65a4dfe" /><Relationship Type="http://schemas.openxmlformats.org/officeDocument/2006/relationships/notesMaster" Target="/ppt/notesMasters/notesMaster1.xml" Id="Rca66c53b911d4e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5c5e6dbc5044a3" /><Relationship Type="http://schemas.openxmlformats.org/officeDocument/2006/relationships/notesMaster" Target="/ppt/notesMasters/notesMaster1.xml" Id="R09ce514bcf814f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b8f7a258774da5" /><Relationship Type="http://schemas.openxmlformats.org/officeDocument/2006/relationships/notesMaster" Target="/ppt/notesMasters/notesMaster1.xml" Id="R2f1ad47cb4684e0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f162c1896141de" /><Relationship Type="http://schemas.openxmlformats.org/officeDocument/2006/relationships/notesMaster" Target="/ppt/notesMasters/notesMaster1.xml" Id="Rf04e8e7527314b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cd7b593ea846e1" /><Relationship Type="http://schemas.openxmlformats.org/officeDocument/2006/relationships/notesMaster" Target="/ppt/notesMasters/notesMaster1.xml" Id="Ra8c9ac275d6d46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2a53eded6b40e6" /><Relationship Type="http://schemas.openxmlformats.org/officeDocument/2006/relationships/notesMaster" Target="/ppt/notesMasters/notesMaster1.xml" Id="R585f3ec023be40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e3cd9fd3e14006" /><Relationship Type="http://schemas.openxmlformats.org/officeDocument/2006/relationships/notesMaster" Target="/ppt/notesMasters/notesMaster1.xml" Id="R6f5afc3edb7a4d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721cebed584beb" /><Relationship Type="http://schemas.openxmlformats.org/officeDocument/2006/relationships/notesMaster" Target="/ppt/notesMasters/notesMaster1.xml" Id="Re9369612b22b49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3ddc87e0cc46ba" /><Relationship Type="http://schemas.openxmlformats.org/officeDocument/2006/relationships/notesMaster" Target="/ppt/notesMasters/notesMaster1.xml" Id="R247aa19cfb894f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f8c1c34fc44656" /><Relationship Type="http://schemas.openxmlformats.org/officeDocument/2006/relationships/notesMaster" Target="/ppt/notesMasters/notesMaster1.xml" Id="R54f2b7a9c82947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2be8264971491f" /><Relationship Type="http://schemas.openxmlformats.org/officeDocument/2006/relationships/notesMaster" Target="/ppt/notesMasters/notesMaster1.xml" Id="R741d13c4f66641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d424668b824f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98dcdb630441f5" /><Relationship Type="http://schemas.openxmlformats.org/officeDocument/2006/relationships/slideLayout" Target="/ppt/slideLayouts/slideLayout1.xml" Id="R1544f90100694d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44f90100694d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89d9a8562d4bdd" /><Relationship Type="http://schemas.openxmlformats.org/officeDocument/2006/relationships/image" Target="/ppt/media/image.png" Id="R1a500253a50641c1" /><Relationship Type="http://schemas.openxmlformats.org/officeDocument/2006/relationships/notesSlide" Target="/ppt/notesSlides/notesSlide1.xml" Id="Rbc1fed93fa7345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a04f99b1849df" /><Relationship Type="http://schemas.openxmlformats.org/officeDocument/2006/relationships/notesSlide" Target="/ppt/notesSlides/notesSlide2.xml" Id="Rd04860854140413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5eddf8785a429a" /><Relationship Type="http://schemas.openxmlformats.org/officeDocument/2006/relationships/notesSlide" Target="/ppt/notesSlides/notesSlide3.xml" Id="R8a2f00a9b06e4e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6a5cd05894962" /><Relationship Type="http://schemas.openxmlformats.org/officeDocument/2006/relationships/notesSlide" Target="/ppt/notesSlides/notesSlide4.xml" Id="R244f9f7b526e41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bd476612c4c06" /><Relationship Type="http://schemas.openxmlformats.org/officeDocument/2006/relationships/notesSlide" Target="/ppt/notesSlides/notesSlide5.xml" Id="R72540b13f86544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fe0d96ae747c8" /><Relationship Type="http://schemas.openxmlformats.org/officeDocument/2006/relationships/notesSlide" Target="/ppt/notesSlides/notesSlide6.xml" Id="R3e62bee24ef447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a67bd37f1413d" /><Relationship Type="http://schemas.openxmlformats.org/officeDocument/2006/relationships/notesSlide" Target="/ppt/notesSlides/notesSlide7.xml" Id="R1fe7166f253844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6d276592f4d66" /><Relationship Type="http://schemas.openxmlformats.org/officeDocument/2006/relationships/notesSlide" Target="/ppt/notesSlides/notesSlide8.xml" Id="R64789b688b4e49f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5079082844b5b" /><Relationship Type="http://schemas.openxmlformats.org/officeDocument/2006/relationships/notesSlide" Target="/ppt/notesSlides/notesSlide9.xml" Id="R4fef3d485da249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6a12793ba4de5" /><Relationship Type="http://schemas.openxmlformats.org/officeDocument/2006/relationships/notesSlide" Target="/ppt/notesSlides/notesSlide10.xml" Id="R2ca64d04d6de48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81f8b408e47e4" /><Relationship Type="http://schemas.openxmlformats.org/officeDocument/2006/relationships/notesSlide" Target="/ppt/notesSlides/notesSlide11.xml" Id="Rca993314449f4c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9BA4F3-417B-47AF-9858-94D59D1A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15AA6-3366-4BD5-A1DA-5C730B5F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F7CCE-719B-4B62-8943-7BED83BC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Esl 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88B08-C037-44BF-9499-3F81D93E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uses a folktale to practice speaking, sequencing, and simple past tense.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FEB00-6652-4D68-A151-E714D86F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0841AF-E3DB-4C19-9562-05D12A72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53AA2B-0C64-4F8D-AE03-B4F4D466C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B31EA4-C401-4970-BF05-BEB30423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00253a50641c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386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4ECA06-0190-4A81-96FA-DEA1C44C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6AC2C-D7A5-4F69-ADC1-A5A63155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A7C65-034E-421D-8F80-DCEB73F3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26C827-F92E-48B9-B80A-4ADEB426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04F335-D915-4877-A0E3-7AB9F95C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03A16-977B-4BC8-8592-D9032215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C60634-626C-41A8-A2C5-D29D22EB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DFA63-29D5-4396-99FF-538EEBC5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262905-E0D1-4C25-8F20-3D98EBBC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short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96FE89-F528-405A-B5B6-26E4863C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1FCEA-A005-4922-90C2-F16FAF4D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7F78C1-8A92-4D6E-8C4F-90CE4896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Input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B0549A-FE05-42FC-A896-58E7543C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Teach key vocabulary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9D9DBC-5076-4B6F-9571-434FF2E2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475FA2-822C-4F30-A231-96AD4263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3EF060-DAF0-4046-9591-F253874E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ABE08-A8BD-4B6F-9D3D-9B26B065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the retelling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3A7E76-764B-4312-ABAD-02AC3F30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B0297C-671F-48C9-AF8C-9582B02F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7DAB6-40D4-49B3-9A72-5DDCADFC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CCFDEF-F57A-43BA-A53C-7D40A29D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Pair for practice</a:t>
            </a:r>
          </a:p>
        </p:txBody>
      </p:sp>
    </p:spTree>
    <p:extLst>
      <p:ext uri="{BB962C8B-B14F-4D97-AF65-F5344CB8AC3E}">
        <p14:creationId xmlns:p14="http://schemas.microsoft.com/office/powerpoint/2010/main" val="4049679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C48B7-3A59-41DD-A29E-DAA2335F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77A4C-ED55-484C-A05C-C8ED8C5A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DFF55A-0D08-4529-B340-1CC77045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D63D8-1430-4528-A9DA-9870B131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0F0A2-AC08-4DA5-A448-6D38A7BC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short tale into active language practice.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A8954-2A79-4C50-93F3-B136E867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9A820-6C85-4249-8EDE-0B1A887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299724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32F76D-4AF9-4050-86AD-784CA30F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D3A02-F599-4812-BC48-E96C3B7C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42A224-6FCC-4913-AE7F-1DD214E1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58AB8-F81E-4E4B-AA03-2F9BB8E4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F95914-5D28-45FD-9B5C-8C12B7E0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esl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778A7-306A-4B7F-9DEB-C12AED4C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00F457-63CF-49E7-8ECC-1F6201F8A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B5E22-C22C-4C93-8829-10AFC939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9D1B1-47A8-4E98-94B4-8EE3AFBE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A67DA-BD84-4FBB-9478-759AE9F9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26023-7FA4-456F-811B-72FBF804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A733F-A92B-48C3-B264-7B2409F4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E85BA-3660-4E30-BBD8-94C4A4AB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7A0F08-E372-49CF-B31A-EC500F1A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short tale into active language pr…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1E568E-289F-4703-94C5-CE352F5E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0DFB74-4E8E-4D5D-8553-8E55B9A4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D92D4E-0EBF-4913-B7A1-66F0EB05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5A1A1D-ED70-4122-99A6-5F4EC514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9CE9D0-EE20-41B8-AF96-559F47B6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a class version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7F751-DCF5-4D08-AD3F-6CF2C93C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21481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5AE759-F74A-480C-A982-5DB0B8C5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39F89-0DA4-410E-93DB-F7BD472D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582CD-D8E2-4D92-B021-88113F06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F72D1-F29A-4CD0-B03C-B4B95CE9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EECA4-21ED-4F98-BB5F-55449F05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AC3CC-DCD4-4992-98C1-9DD22050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CE88D-717D-4179-A7F3-AAA1B3A3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2A1BC-F593-4D12-A7DC-327582AA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BD43C-69D2-4E65-BB19-3F1974FB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short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3041F-5221-430B-A96A-DDAB8FB9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A1AF6-186B-4C65-9891-3D1C72C9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3A238-2502-4F1B-B145-04AC03EA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BC137-D4C3-4E2F-B264-41E04C54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 key vocabulary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B10B0-2A15-4A99-89A0-CC5E5D36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3E3DFB-8B55-44B4-B619-E1238D76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B65B26-0C08-4EB0-9953-941BEEAE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B7B663-E5D7-4B6F-8C6A-EF35985A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retelling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45BD24-42AD-4612-9E26-867C3492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A4EE5-A423-488B-A38F-E64F9969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E9B889-3A3D-4133-B1EE-42FF6E5C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85AE52-8D60-4FAA-88A8-1336FB54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Pair for practice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DE2CA9-7FCD-4A8D-87A8-DB231BB2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69A15B-C8C9-401C-8153-A9457350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75E878-A72C-46C6-8B42-6F26CB15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EEE696-2BB5-4110-BA6E-2F81BC3A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 class version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8CB56B-4BA9-4579-862F-C453ED55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59065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1119FD-E3D1-41B5-B898-79D5DE2C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0F1F5-A903-4DBA-AE0E-0527126C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EA2FE-D96F-455D-9165-C91022CA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C56F9-6978-413C-8E8E-E8377303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89DFF-26D0-41A3-8D49-38DBB0F4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161E7-40AF-45B2-B2B6-F8F4FCB3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4CCAC-B49A-43EB-90A5-F5CFD905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12002C-854F-47EA-AB4A-CDCE941E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8A021-7D67-4E05-821D-F2E594F0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hesitate to speak.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1795EC-C378-4E88-99B6-ACF9BEA3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426EDA-6F03-46CC-94C8-1F37BBAD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feels too long.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7BB7B-EBCD-4593-913E-799F662A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2BDF4-8D62-474D-9214-E4067BC8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Activities lack clear order.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6D47F-D679-4E34-9280-48A5A5A6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DCED15-F502-4DAF-BED4-C764FFE9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683C4A-04F7-4B1C-9B6F-8B0CCF68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055209-FBC1-4C31-938A-6197A1E1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retell with support.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AEBFB-33D8-4126-AB5F-B4934694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DA5CB2-D1E5-43D5-BD18-31D5BC15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stays focused.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780414-2F53-4AA1-AC38-FD7532DF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693A02-0F9E-4746-B841-96379496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moves from listening to speaking.</a:t>
            </a:r>
          </a:p>
        </p:txBody>
      </p:sp>
    </p:spTree>
    <p:extLst>
      <p:ext uri="{BB962C8B-B14F-4D97-AF65-F5344CB8AC3E}">
        <p14:creationId xmlns:p14="http://schemas.microsoft.com/office/powerpoint/2010/main" val="171806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9AB9E2-3F53-41B6-84A1-A563E657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52C5E-A3C4-4A0E-91B5-D8EA807B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E4D18-E8C9-4653-A327-5F144A83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23997A-3FA0-4A33-82AE-362869C6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69485-1486-4E1A-9B7E-D65C089C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B5666-A6ED-4748-BB3C-7533298E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30491-9322-46E5-8A5E-7A32D3EA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D55D03-35F2-4D8D-BD5E-765CD393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2FC7D-3FFF-46FF-87F5-D86728FF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56BC5-055F-4396-9E08-303F60C5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ready-made lesson flow for speaking and storytelling practice.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21A5E-51A5-40CC-8397-E4F068AC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5E3AF1-2425-416C-87F0-E1598492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72B719-435C-4A0D-9997-1F04C2AD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98232E-4518-4958-8497-67E5C429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8EE99E-D339-4BBC-BA51-25E38587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story activity that supports vocabulary and retelling.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5091B-8953-4430-A408-D675686E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7358E1-ECA4-4B54-8798-0B1757A8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873B9D-B3ED-4148-9D70-0B6CE2EA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CFC09A-475F-4E70-A406-55C787B7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ADULT BEGINNERS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3DA626-C0CE-49E8-8A7B-88F09D5B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prompts to build confidence with basic narration.</a:t>
            </a:r>
          </a:p>
        </p:txBody>
      </p:sp>
    </p:spTree>
    <p:extLst>
      <p:ext uri="{BB962C8B-B14F-4D97-AF65-F5344CB8AC3E}">
        <p14:creationId xmlns:p14="http://schemas.microsoft.com/office/powerpoint/2010/main" val="20447474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E5A15B-B825-401F-BC0A-15EE9EA6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D94DC-5D26-4DBB-87D2-CB1CE587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A91CC-1AB1-4CCD-84CB-F45C7AAE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FFB8F-6FF3-4ECC-9B1D-E2179EE0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9307B-74F6-49FC-816A-2CDE5B8C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27A85-B88A-4398-AD31-2993A1C7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A15F0-733C-45F1-89F7-09D2DD16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FE05A-2C7C-4923-8A1C-CC142030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3EE65-9036-4941-BEE5-95F61076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93200A-8286-487B-BA12-B96E392B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DDF32-18C2-497F-84B2-157BC1BF7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short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CD2CF-43F8-4E8C-8EFE-D9E6E1D8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C4982C-1BD3-4335-B966-19DF871D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27D418-92DA-41DF-9227-E23FD927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EEEB93-9E7E-4099-A1F8-9A52DDAF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739716-0105-42BF-8FD4-1C57208D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623811-AAFF-4F74-BAD8-F74D60E0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 key vocabulary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228FB9-8E59-4C63-8806-661D37B7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CC2EE-5174-4EB2-B95D-58CB12E5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D1840A-EAFA-411D-BA94-D9D85AB8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9F81ED-4724-4591-9160-6ED5771E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E75EA3-48D6-424F-B73C-A417F2A4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35B9EA-9AA7-4D4E-90B2-699F2794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retelling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E34AA3-946C-4A76-9CFB-AE6E4C6E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019680-B8C8-413F-BF2D-4CE24BC3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D1D786-BAD7-44A1-BCCD-227054E1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83BB0E-35FA-4C95-BCB9-7644DAD1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2CAFA0-6AA8-4734-B9F2-D7932755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435473-CEC2-49E6-B298-1BFB4FC7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Pair for practice</a:t>
            </a:r>
          </a:p>
        </p:txBody>
      </p:sp>
    </p:spTree>
    <p:extLst>
      <p:ext uri="{BB962C8B-B14F-4D97-AF65-F5344CB8AC3E}">
        <p14:creationId xmlns:p14="http://schemas.microsoft.com/office/powerpoint/2010/main" val="3207582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6473F-7A2C-47EC-8879-2F4E6023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F06C7-C74D-4826-9697-ED856BE8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2AACF4-A934-4C60-8E88-C71D75C6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405AB-40C9-446C-8476-E1101A96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85D52-4426-45B0-A129-66D88A7B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FB9C8-3AAB-4BCD-BBA8-CD1E51BE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61371-45E7-42D1-ABE2-41E0A6C2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70F60-A0A2-4F70-93D2-8973CB4B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folktale help learners practice speaking, sequencing, and past tense?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16C93-E566-416E-AC94-8DAC33EE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2801E-1138-4E29-820C-BF2602FC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8B34CC-B627-4540-8314-EA165F10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72D448-D3A9-460E-8F59-13323F74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Teach key vocabulary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4550D-1B44-4BCE-A55D-2A806178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F26D40-03A7-41C6-B868-45696904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639F24-37A0-45B7-8173-22DA2DB2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the retelling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87C624-766A-42C8-B3C5-23D0A047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A31630-6A76-4E59-BD7C-D58C85DC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BF9CC8-3CB7-428B-A909-C6D06EFE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 class version</a:t>
            </a:r>
          </a:p>
        </p:txBody>
      </p:sp>
    </p:spTree>
    <p:extLst>
      <p:ext uri="{BB962C8B-B14F-4D97-AF65-F5344CB8AC3E}">
        <p14:creationId xmlns:p14="http://schemas.microsoft.com/office/powerpoint/2010/main" val="10486603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EB3A55-9690-4E6C-97BC-7DE66F3D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DEE14-14FE-4CB9-84F5-5B857E11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C8D71-F18F-4385-9434-32E63593A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02021-6D1C-48FB-85C2-890F49CA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CE62C-BE46-4FD1-9BDC-A2D124C5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esl 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B5D7E-2A2A-4420-8BB4-40889EAD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8F9B9-267C-4484-9F48-87E1D13E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67689D-9A26-4DAE-A6F5-6594192A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C8D3E-54A1-41B2-A23E-F68F4B7A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short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425FB3-04F8-4ED4-9DD4-CE805369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A733E-79AE-4F3D-BCD4-F79B92B3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DC9EC-B598-4142-9823-0923F8E8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8B377-ABE4-4112-B973-324995DE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7AE1AD-D7BB-4E73-B62B-B85D9FF4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 key vocabulary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9408A-E4AC-4973-8F1E-73457F70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93E69F-6721-4F5C-A63A-E088CC35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0D173-E54C-4942-B8AE-7F07092C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C4650D-012B-4A1A-A9CF-5F33DC96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E99B9A-EA01-4AD5-A31B-D4575501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retelling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DBE80B-E189-4830-92A9-EE8F29AF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3D45F0-153C-4918-ADA6-40437E4C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14172E-5987-4F4A-AA44-86A5002B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D01C78-DF0D-457C-A7EA-8589C5DC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99B5AA-6161-46F8-8778-271E33B4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 class version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853CF5-D1F3-4FDB-9B77-F5ED2505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676474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AA0EF6-7ACE-4310-9F23-C553089E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BE604-79D2-4A27-B354-BD8710EE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B8F99-E307-4328-9BAA-8399B0F0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becomes a full speaking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C4F11-5C30-47AD-9DB9-63951E8C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D9422-5F21-4BCF-9308-0A2E0B04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A4F4A-1A93-4E67-9822-2E69042C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89328-ACFB-44D7-86F8-8FB910CF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369098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2026-10-01T19:56:59.5080000Z</dcterms:created>
  <dcterms:modified xsi:type="dcterms:W3CDTF">2026-10-01T19:56:59.5080000Z</dcterms:modified>
</coreProperties>
</file>