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69a520851fb47a8" /><Relationship Type="http://schemas.openxmlformats.org/officeDocument/2006/relationships/extended-properties" Target="/docProps/app.xml" Id="Re690dadc7f14487f" /><Relationship Type="http://schemas.openxmlformats.org/officeDocument/2006/relationships/officeDocument" Target="/ppt/presentation.xml" Id="R8600b2f8c82948f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5e473cab6564357"/>
  </p:sldMasterIdLst>
  <p:notesMasterIdLst>
    <p:notesMasterId xmlns:r="http://schemas.openxmlformats.org/officeDocument/2006/relationships" r:id="Ref4b1096b7ce4725"/>
  </p:notesMasterIdLst>
  <p:sldIdLst>
    <p:sldId xmlns:r="http://schemas.openxmlformats.org/officeDocument/2006/relationships" id="256" r:id="R0b31b43471504cab"/>
    <p:sldId xmlns:r="http://schemas.openxmlformats.org/officeDocument/2006/relationships" id="257" r:id="R2a5df42c4d424c7c"/>
    <p:sldId xmlns:r="http://schemas.openxmlformats.org/officeDocument/2006/relationships" id="258" r:id="R40c2c2dc81c94e9f"/>
    <p:sldId xmlns:r="http://schemas.openxmlformats.org/officeDocument/2006/relationships" id="259" r:id="Rb460c67cdf7c41fa"/>
    <p:sldId xmlns:r="http://schemas.openxmlformats.org/officeDocument/2006/relationships" id="260" r:id="R32a8e3215aea4fe5"/>
    <p:sldId xmlns:r="http://schemas.openxmlformats.org/officeDocument/2006/relationships" id="261" r:id="R0b9f9739da73485e"/>
    <p:sldId xmlns:r="http://schemas.openxmlformats.org/officeDocument/2006/relationships" id="262" r:id="R4fc6257eec4c4134"/>
    <p:sldId xmlns:r="http://schemas.openxmlformats.org/officeDocument/2006/relationships" id="263" r:id="R5fcac154c9154f33"/>
    <p:sldId xmlns:r="http://schemas.openxmlformats.org/officeDocument/2006/relationships" id="264" r:id="Rb66ba33cbe524d84"/>
    <p:sldId xmlns:r="http://schemas.openxmlformats.org/officeDocument/2006/relationships" id="265" r:id="R363c09d7753740a3"/>
    <p:sldId xmlns:r="http://schemas.openxmlformats.org/officeDocument/2006/relationships" id="266" r:id="Rcdc2b15ef1ed49e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c8f81fc2e144216" /><Relationship Type="http://schemas.openxmlformats.org/officeDocument/2006/relationships/slideMaster" Target="/ppt/slideMasters/slideMaster1.xml" Id="R95e473cab6564357" /><Relationship Type="http://schemas.openxmlformats.org/officeDocument/2006/relationships/notesMaster" Target="/ppt/notesMasters/notesMaster1.xml" Id="Ref4b1096b7ce4725" /><Relationship Type="http://schemas.openxmlformats.org/officeDocument/2006/relationships/presProps" Target="/ppt/presProps.xml" Id="R51732e42a75e427c" /><Relationship Type="http://schemas.openxmlformats.org/officeDocument/2006/relationships/tableStyles" Target="/ppt/tableStyles.xml" Id="R9634e54d194c49be" /><Relationship Type="http://schemas.openxmlformats.org/officeDocument/2006/relationships/slide" Target="/ppt/slides/slide1.xml" Id="R0b31b43471504cab" /><Relationship Type="http://schemas.openxmlformats.org/officeDocument/2006/relationships/slide" Target="/ppt/slides/slide2.xml" Id="R2a5df42c4d424c7c" /><Relationship Type="http://schemas.openxmlformats.org/officeDocument/2006/relationships/slide" Target="/ppt/slides/slide3.xml" Id="R40c2c2dc81c94e9f" /><Relationship Type="http://schemas.openxmlformats.org/officeDocument/2006/relationships/slide" Target="/ppt/slides/slide4.xml" Id="Rb460c67cdf7c41fa" /><Relationship Type="http://schemas.openxmlformats.org/officeDocument/2006/relationships/slide" Target="/ppt/slides/slide5.xml" Id="R32a8e3215aea4fe5" /><Relationship Type="http://schemas.openxmlformats.org/officeDocument/2006/relationships/slide" Target="/ppt/slides/slide6.xml" Id="R0b9f9739da73485e" /><Relationship Type="http://schemas.openxmlformats.org/officeDocument/2006/relationships/slide" Target="/ppt/slides/slide7.xml" Id="R4fc6257eec4c4134" /><Relationship Type="http://schemas.openxmlformats.org/officeDocument/2006/relationships/slide" Target="/ppt/slides/slide8.xml" Id="R5fcac154c9154f33" /><Relationship Type="http://schemas.openxmlformats.org/officeDocument/2006/relationships/slide" Target="/ppt/slides/slide9.xml" Id="Rb66ba33cbe524d84" /><Relationship Type="http://schemas.openxmlformats.org/officeDocument/2006/relationships/slide" Target="/ppt/slides/slide10.xml" Id="R363c09d7753740a3" /><Relationship Type="http://schemas.openxmlformats.org/officeDocument/2006/relationships/slide" Target="/ppt/slides/slide11.xml" Id="Rcdc2b15ef1ed49e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0829f14221c4dc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b21916333e24def" /><Relationship Type="http://schemas.openxmlformats.org/officeDocument/2006/relationships/notesMaster" Target="/ppt/notesMasters/notesMaster1.xml" Id="R49b6bb3789f840b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c9cd7d4310a4dd6" /><Relationship Type="http://schemas.openxmlformats.org/officeDocument/2006/relationships/notesMaster" Target="/ppt/notesMasters/notesMaster1.xml" Id="Rbfcdaaea0146458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0b68f3ce889452d" /><Relationship Type="http://schemas.openxmlformats.org/officeDocument/2006/relationships/notesMaster" Target="/ppt/notesMasters/notesMaster1.xml" Id="Ra80a5ae6cf2f41e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da0ddf03554e9f" /><Relationship Type="http://schemas.openxmlformats.org/officeDocument/2006/relationships/notesMaster" Target="/ppt/notesMasters/notesMaster1.xml" Id="R02b7afe0c29d48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4e0f15f1504279" /><Relationship Type="http://schemas.openxmlformats.org/officeDocument/2006/relationships/notesMaster" Target="/ppt/notesMasters/notesMaster1.xml" Id="Rab1ab972ef0d421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a5877254f26408f" /><Relationship Type="http://schemas.openxmlformats.org/officeDocument/2006/relationships/notesMaster" Target="/ppt/notesMasters/notesMaster1.xml" Id="Rd626710410f5408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8957379c7684978" /><Relationship Type="http://schemas.openxmlformats.org/officeDocument/2006/relationships/notesMaster" Target="/ppt/notesMasters/notesMaster1.xml" Id="R48b01c3f964544d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cd9dcf66d9c4f8d" /><Relationship Type="http://schemas.openxmlformats.org/officeDocument/2006/relationships/notesMaster" Target="/ppt/notesMasters/notesMaster1.xml" Id="R423978f935904ea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be359e650804387" /><Relationship Type="http://schemas.openxmlformats.org/officeDocument/2006/relationships/notesMaster" Target="/ppt/notesMasters/notesMaster1.xml" Id="R330e0c66dac34b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65901b18b1a4f8e" /><Relationship Type="http://schemas.openxmlformats.org/officeDocument/2006/relationships/notesMaster" Target="/ppt/notesMasters/notesMaster1.xml" Id="R49b9b1362dac437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d2d04ea6efe41c0" /><Relationship Type="http://schemas.openxmlformats.org/officeDocument/2006/relationships/notesMaster" Target="/ppt/notesMasters/notesMaster1.xml" Id="R69737817c0244ba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dea465a181488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d7dd99f84049eb" /><Relationship Type="http://schemas.openxmlformats.org/officeDocument/2006/relationships/slideLayout" Target="/ppt/slideLayouts/slideLayout1.xml" Id="R9c6d44274f7240c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c6d44274f7240c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5cf317080a4614" /><Relationship Type="http://schemas.openxmlformats.org/officeDocument/2006/relationships/image" Target="/ppt/media/image.png" Id="Re1697cc9b30d4079" /><Relationship Type="http://schemas.openxmlformats.org/officeDocument/2006/relationships/notesSlide" Target="/ppt/notesSlides/notesSlide1.xml" Id="R6b6b97a23336425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62ac4946514fe2" /><Relationship Type="http://schemas.openxmlformats.org/officeDocument/2006/relationships/notesSlide" Target="/ppt/notesSlides/notesSlide2.xml" Id="R7ad4ab3e016d4ef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6e6fd42a0d4f93" /><Relationship Type="http://schemas.openxmlformats.org/officeDocument/2006/relationships/notesSlide" Target="/ppt/notesSlides/notesSlide3.xml" Id="Rab2f46d2b39542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f83ee45f304676" /><Relationship Type="http://schemas.openxmlformats.org/officeDocument/2006/relationships/notesSlide" Target="/ppt/notesSlides/notesSlide4.xml" Id="R189ae99cf4f54b7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aa1b769a6340b4" /><Relationship Type="http://schemas.openxmlformats.org/officeDocument/2006/relationships/notesSlide" Target="/ppt/notesSlides/notesSlide5.xml" Id="R13c6aa3dfe3b432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9e7e9a29b74768" /><Relationship Type="http://schemas.openxmlformats.org/officeDocument/2006/relationships/notesSlide" Target="/ppt/notesSlides/notesSlide6.xml" Id="R52fd9f797b3a49a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33af2aa1354a87" /><Relationship Type="http://schemas.openxmlformats.org/officeDocument/2006/relationships/notesSlide" Target="/ppt/notesSlides/notesSlide7.xml" Id="R94d6bcadbef1460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c8c8be99744ced" /><Relationship Type="http://schemas.openxmlformats.org/officeDocument/2006/relationships/notesSlide" Target="/ppt/notesSlides/notesSlide8.xml" Id="R41c26253a0244d8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89353d07dd4140" /><Relationship Type="http://schemas.openxmlformats.org/officeDocument/2006/relationships/notesSlide" Target="/ppt/notesSlides/notesSlide9.xml" Id="R17a4742df7564c5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4c1e0278154e89" /><Relationship Type="http://schemas.openxmlformats.org/officeDocument/2006/relationships/notesSlide" Target="/ppt/notesSlides/notesSlide10.xml" Id="R3cde0af9402c4a5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84f17fa7a04f25" /><Relationship Type="http://schemas.openxmlformats.org/officeDocument/2006/relationships/notesSlide" Target="/ppt/notesSlides/notesSlide11.xml" Id="R96bd766d40cf408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0457D1-70CF-4D65-9401-EA4F16FB4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8568EB-6B1F-44EE-B0EA-1132E2901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2594FF-D05B-4F11-90F9-AF2DEC3FA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Espn Nfl Presentation Intro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37C0B2-F3D5-4E69-994F-C19F03267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The Harbor City Hawks prep for a primetime rivalry game with a sharp opening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770545-2CEE-4322-B4B0-5FE09FFC3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4AD7E8-3E52-44D4-8BCA-E96FE28CE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EC53E5-CD4F-4CAD-A783-3C0179E79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2787EC-E501-45A7-920B-6F7230C20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697cc9b30d407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254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C5EBE2-ABC8-47DA-8FEF-BFC84FC7E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D8B829-2145-4840-8615-D7F4F3E2B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BA9788-4BD2-47E9-889E-22B03DC0F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9044C2-ABC3-4B93-B96E-1F7E57221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BF10BE-6A1D-4525-9648-01A86939D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espn nfl presentation intro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B98CA6-4863-4DAD-84B8-80C5C7DD3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439640-EC9C-486B-B21F-1E6E5501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D751F2-190B-4E9F-9F02-013174255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Game Night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37CFE7-D185-4DE0-9A11-5EB0872D5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matchup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2F677A-7D01-45F6-B608-43FEA4EC0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654CD6-D327-4012-A398-5C3DD9DF7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5D9E3D-82A5-4784-B4E3-83094E057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 Focus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D5FB87-AF89-415C-A76F-54D993942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key players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72B9E8-1287-4D55-B979-934164A6A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30207B-ABB6-46BA-AA26-4E4A217E4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0F2F45-E4D2-4E3E-9505-E2B7A8715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Matchups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DCDC97-878C-487A-B558-77C774E88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game plan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536E81-BF1E-4498-B2B6-E1FB5D5B4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9BCF81-BFDC-42D8-9C2E-E7F6F4A59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04A1FE-58B0-4390-A462-DDEE043F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Push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525003-0F12-4665-870D-AA64BBB63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halftime momentum</a:t>
            </a:r>
          </a:p>
        </p:txBody>
      </p:sp>
    </p:spTree>
    <p:extLst>
      <p:ext uri="{BB962C8B-B14F-4D97-AF65-F5344CB8AC3E}">
        <p14:creationId xmlns:p14="http://schemas.microsoft.com/office/powerpoint/2010/main" val="6494926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ECF83F-F122-4E6F-A028-69F055710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5288AD-8BF3-438A-98DA-298F0688D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9A92C9-B185-43F5-B25D-379992008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E59EA0-2E70-43DF-9BAF-83BAEAEFD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B01278-AED5-45FC-81FA-3459C8144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hype for the Hawks' season opener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C588BC-5489-4114-BE89-830A67DAD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14D715-26BC-4562-9866-4B32B3AC3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953089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15E568-5D07-4292-AFF5-B885FA2B1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8D0374-6988-4680-924C-3F82EDE4B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ABDAF5-2DA3-4342-9119-5C144CD23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27C10C-1276-426E-A891-8BB2DB390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38B200-BD01-438F-9A19-718613C04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espn nfl presentation intro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8D21D8-F13B-416B-935C-70256B7F7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09E0C6-223D-4E45-A1DC-3747F4736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820C1A-E46D-45AB-B9EC-9B24AD99C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A8A65E-CE19-414B-B21B-F978BB667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espn nfl presentation intro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28B52B-E8F8-47C8-B74D-9418B09F0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94E7EF-790D-4766-8A21-2EF242FF3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77F2F3-67C1-43DB-9376-3D11FBFE2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1FDF2F-205E-4CDD-9E85-B17B17C5F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75843B-F52A-4376-8015-FC8C928E3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hype for the Hawks' season opener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CA9204-2AEF-4B64-97DE-2BDD81F51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451B41-D4AA-45CE-BF52-3AA7ED7B6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E56A1A-3F44-4EA6-B653-894E53178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DAA20A-AEAB-46E8-A1CD-2B8AA880C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66B6FB-91A1-4077-87B2-65634C94B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End with a callout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29D59D-745F-4659-8CF6-7C381C1A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83037136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2E340D1-A754-45FE-A929-9F7C3C739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D0900E-83A5-4D4C-BB27-330DD3901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EBB339-77F8-43E1-88E8-6089572CD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468CD0-0544-458B-AFA2-911F78BA5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D4B1DB-EEA6-4B39-B1A0-B528CB705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12FA6F-7982-4531-8F25-90D3CBE63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5F9827-D81B-452C-8F99-91F86CE27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BDE5BB-C2CD-4CEF-BFA6-367DA8B3B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C25395-4DD0-4E22-89C2-EB4FCA03F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matchup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109C30-F10C-451E-BAD2-664F57F9F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C52A89-E35F-4121-9D8A-902E312E2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3D3EEF-BEDD-4FEE-959E-1C5FB492D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7E2FB4-7C61-451E-ADE7-91C1E449F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key players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51313A-F45B-4D58-BE15-117C104FC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A32B74-BE2E-4452-8DE8-80873A24D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121826-EA31-4EC7-87E0-CB4BEDDEE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282FF8-88CD-4115-926A-185C6A2DB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Highlight game plan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B4EF1C-D390-478E-8491-E2DBC6BAF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61C8D9-E9B1-4795-8F3E-C7CF676B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E44C31-76C3-412B-9B9A-0D224B2FB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C8CC83-1094-48C0-ADE8-969690525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halftime momentum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C435DF-1497-4B6D-B6D9-026DC036D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5EA1BB-5778-4E9B-A557-1329A2060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15B0EE-2D5B-425C-AAEB-4D299755C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DC8B933-9F61-42D8-8507-5220D7E0F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callout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DB70A7D-5E6E-4ABA-AABC-290DC2FAB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926761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2925FD-5F7B-464B-8119-A79FCA544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6AB82B-E394-4139-BC9F-26950F1B8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21ED8E-EE8E-4D62-9BEC-19D5ED2BB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D307FF-7C8B-44C3-A993-520DFCDFF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9BCDC1-409E-4A83-81A9-C8ED6A9AF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espn nfl presentation intro: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3C2D6F-2D28-454F-8CFA-080187C02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D485B4-A06B-4DD8-A9E2-333F96E23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A596A7-4FF4-433E-8F09-D6383E77A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BF25E3-DF21-4A94-8F80-C0A6C6D4A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opener feels flat and generic.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245E46-E37C-4540-BD48-E66C743AC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A1546A-3AC2-4856-94B3-B130EC960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storylines are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C58CE8-4DB7-4572-9546-2CCAE2680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635560-81D8-4043-A18D-95CF4871C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deck lacks a strong finish.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035CE9-3036-42B8-A616-1E555DD63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B98476-12B3-4131-9B72-F6C3516F3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1ED92F-282D-42AA-AD49-281EB2D3C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C8AB38-846D-4B35-8105-DDBA28C84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rivalry feels immediate and exciting.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D73235-9BB6-422F-A93F-44A5736A4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05B7DA-C6BC-47CA-933A-BD79B74F8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Players and stakes are easy to scan.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F2E298-1C40-4D30-AA1B-498D4B388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4F7C9A-9861-4626-A03A-71BFB6ED0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ends with clear momentum.</a:t>
            </a:r>
          </a:p>
        </p:txBody>
      </p:sp>
    </p:spTree>
    <p:extLst>
      <p:ext uri="{BB962C8B-B14F-4D97-AF65-F5344CB8AC3E}">
        <p14:creationId xmlns:p14="http://schemas.microsoft.com/office/powerpoint/2010/main" val="10790747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2467BF-593A-43F6-8BEA-2F7F86F9A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969A9A-8B90-4063-9BD5-BA6FFC582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DFE78C-8DB7-4E6D-90D0-1931E1A09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A7552D-135D-4B55-9B90-43D742D9B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63776C-6A7C-44BD-AF1A-4F43D7916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AABBF1-3FA0-4F0D-BFAB-1EFEE2C15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6DA9B4-26E0-4152-9856-7D8344DD2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CE1FF7-1391-4F8C-8671-9D77ABA45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9A39A5-5F6A-46C3-A4BD-8143C8BBD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 MARKETERS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4ED5A2-B57D-4F26-A60B-8CA396F32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intro that frames the game story and energizes fans fast.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C98A41-5BBE-46F3-9C16-1A92E92F5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13802E0-0F76-4824-964D-E3F2DB4F7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7ACB3F-0668-43D5-8639-FD4D34472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503AFA-B659-41A0-9129-0A0736A6E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SPORTS PRODUCERS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2DFD6C-C0AF-495E-9409-7D8352084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flexible opening deck for pregame, halftime, and sponsor segments.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99B3F5-CE1D-406B-BE38-D186F2E62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C46217-BB83-47F9-BFB1-1AA708BCB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1C08F5-34BD-4B28-AB91-3A5502EFB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4A8E44-1EEA-4C97-B501-35722793E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CLUB PARTNERS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C46F57-12FD-45EE-ACC7-025328294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way to present the matchup and support the event.</a:t>
            </a:r>
          </a:p>
        </p:txBody>
      </p:sp>
    </p:spTree>
    <p:extLst>
      <p:ext uri="{BB962C8B-B14F-4D97-AF65-F5344CB8AC3E}">
        <p14:creationId xmlns:p14="http://schemas.microsoft.com/office/powerpoint/2010/main" val="10962099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D191E19-F6F7-467F-8139-BC2B76ABF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B94848-43DC-4F85-A072-FC098A288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971877-82D1-4DF6-8537-19F4BA315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C34856-993D-4D78-A03C-890B88486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E4B2F3-9D88-4181-BA9F-C0F7E8449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72D81C-B993-4E56-A74F-4B51DE271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5ECD54-DD6F-4257-BFF3-4550DBA1D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E5A80E-C8AF-4C82-9879-CA38B73D5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3632BF-AFDA-45C1-BD06-8861BEE54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D10F57-A6DC-40C9-9F76-0C8CC921D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5225B4-16D1-44CC-A1AB-B8B80C199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matchup tone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541A37-CFEE-4C4D-B900-9D8E5DADA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4C6C82-D8A8-4354-8DE0-2391A47F2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840847-2B4E-4229-A6D3-DDD73F999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CBA5A9-98C5-4749-83A1-DE8C6FDF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E0655A-7C29-4563-8B55-F845913B8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4DA890-A4FC-4198-9E12-B15E3EEF7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key players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D92BC4-0A74-468D-9955-51B95F923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D5A740-CCD8-4DB6-AD8D-FF591BEE4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155280-C1F4-41CA-BE6A-08F87E546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DE7704-EB3F-4BC2-9332-517C203ED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B18860-E9E0-42AC-A3B9-91EFEF4A8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C47337-04F9-45E3-B324-73958C825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Highlight game plan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8384B0-20E8-4A39-809F-C72826E8E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430541-B567-4DC4-8A87-F0CC60E21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353FF89-0DFE-48D2-861F-5E1A3D668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BFC689-1633-4674-8063-D2F9F4E1B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C37A7C0-21A5-42BC-8107-A559C8C1C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F46E69F-0B53-4194-ADA5-8B84EAB0B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halftime momentum</a:t>
            </a:r>
          </a:p>
        </p:txBody>
      </p:sp>
    </p:spTree>
    <p:extLst>
      <p:ext uri="{BB962C8B-B14F-4D97-AF65-F5344CB8AC3E}">
        <p14:creationId xmlns:p14="http://schemas.microsoft.com/office/powerpoint/2010/main" val="186468553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D5FA51-52DA-40B7-AF18-430F370E4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AC49F4-421A-4CB7-8510-FB48DE856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EA89AC-31C7-434F-AE54-D3143ACED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1459BD-52A9-451C-9F53-6BAB1FD3A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5BCA05-FAE1-401E-BC49-12C31A0C1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espn nfl presentation intro: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2FB30E-57DB-4A74-AAA3-37D52BBA2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04ED2F-C642-4D7D-B377-5F01F1943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F83107-D2BF-4B85-BEA1-311DFAC87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Hawks open the night with a story that feels big and focused?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C6FFF3-480D-4E78-824E-31ACA09B5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A67B88-966A-4C3C-B02F-2A1B1C8D1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610551-010B-423A-90AF-2706EB475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DAA132-4BA8-41F7-9F20-64FCA4622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key players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EC7A47-62CE-4B7D-BABB-718343BF1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997078-1A67-4D74-B75E-1B340DBEB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8886DD-34AF-416E-8BB7-59E41B779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Highlight game plan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7C677B-C7AA-4C62-933A-BBE80B63F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9B37CA-5D81-4406-8BE4-FFF597226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25A8A4-285B-4F85-A787-F257D722D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callout</a:t>
            </a:r>
          </a:p>
        </p:txBody>
      </p:sp>
    </p:spTree>
    <p:extLst>
      <p:ext uri="{BB962C8B-B14F-4D97-AF65-F5344CB8AC3E}">
        <p14:creationId xmlns:p14="http://schemas.microsoft.com/office/powerpoint/2010/main" val="83863967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F69BFB-36CB-4CCB-8FA9-7982F1651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0DFB7B-D77D-4195-8D46-BBA0ED573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71C0E5-F172-4553-9B2B-AFD915410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019738-F4E2-4105-9D30-A9F9E5E9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E53F28-8D49-4989-9BD5-370E0DF0B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espn nfl presentation intro: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A98208-0998-4086-9BC7-0D7B97E1E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454A70-E578-4D2C-B43E-3D3670D5B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E9A7E4-63A1-4C0C-A944-8F67C5E2C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7D6D65-8A7D-4EDC-B6E6-D13867991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matchup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1D7EF8-042B-4ED9-86D9-5256E0ABB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579940-336C-46D2-A8E2-06933BB80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BFEF40-D6FD-4756-B918-A2D878AF4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9864D7-DB0E-43A4-8D53-E6EB0B8BB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4D76BC-881B-428E-9B8C-F6CCD5937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key players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FD0290-061A-4F10-B4DC-634CF145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5E345B-2818-468D-B735-6E479F21D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C83EA3-121A-4AA1-9586-446851A26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94E57A-2E48-49E1-88CA-C2A5CAC67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A2FEAD-A14A-4F39-9315-8079267D9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Highlight game plan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665A16-A4D4-4C19-81BB-995A16D44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0C1C39-B238-4D69-B6DB-6A2F0386A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F4B319-7880-4FE8-BD8E-D4AC6D85D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83720E-8F39-4A4C-9528-6B3153ADB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3B7F22-069A-4C62-868D-5C54D888F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End with a callout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4CB807-7E07-478F-9D79-00F10C2D1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585292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5A78ED-0E83-4370-830A-6CEC2AC02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91DB47-871E-45EC-814C-0B6F256A3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CA93B3-0F8F-4965-A676-D862CA55A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Kick off the season with a stronger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C30E5E-1388-4915-9278-CFA362BA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742152-E6EF-4771-99A1-82338CFC7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319F97-7AA3-441F-8886-C75E21487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9D669C-4A58-4483-9040-A1D7914BF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5154984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2026-10-01T10:22:57.7290000Z</dcterms:created>
  <dcterms:modified xsi:type="dcterms:W3CDTF">2026-10-01T10:22:57.7290000Z</dcterms:modified>
</coreProperties>
</file>