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df9b8903ae43d5" /><Relationship Type="http://schemas.openxmlformats.org/officeDocument/2006/relationships/extended-properties" Target="/docProps/app.xml" Id="Rcf0fe25d17a84ca7" /><Relationship Type="http://schemas.openxmlformats.org/officeDocument/2006/relationships/officeDocument" Target="/ppt/presentation.xml" Id="R6c71e200dd6b4b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02e2a7bdef4b9b"/>
  </p:sldMasterIdLst>
  <p:notesMasterIdLst>
    <p:notesMasterId xmlns:r="http://schemas.openxmlformats.org/officeDocument/2006/relationships" r:id="Rd6eb1d5e2d444c86"/>
  </p:notesMasterIdLst>
  <p:sldIdLst>
    <p:sldId xmlns:r="http://schemas.openxmlformats.org/officeDocument/2006/relationships" id="256" r:id="R15e54d9ff81a4bf7"/>
    <p:sldId xmlns:r="http://schemas.openxmlformats.org/officeDocument/2006/relationships" id="257" r:id="R8d77afcae6424bb8"/>
    <p:sldId xmlns:r="http://schemas.openxmlformats.org/officeDocument/2006/relationships" id="258" r:id="Rb5b5d318c95a4eb8"/>
    <p:sldId xmlns:r="http://schemas.openxmlformats.org/officeDocument/2006/relationships" id="259" r:id="Rbafa67ece38845b6"/>
    <p:sldId xmlns:r="http://schemas.openxmlformats.org/officeDocument/2006/relationships" id="260" r:id="R4950696bd0884cf1"/>
    <p:sldId xmlns:r="http://schemas.openxmlformats.org/officeDocument/2006/relationships" id="261" r:id="R7f976678f43e4eed"/>
    <p:sldId xmlns:r="http://schemas.openxmlformats.org/officeDocument/2006/relationships" id="262" r:id="R696af3f3ff6d4f13"/>
    <p:sldId xmlns:r="http://schemas.openxmlformats.org/officeDocument/2006/relationships" id="263" r:id="Rb6123245abc7470a"/>
    <p:sldId xmlns:r="http://schemas.openxmlformats.org/officeDocument/2006/relationships" id="264" r:id="Rb9ed27df425b4b45"/>
    <p:sldId xmlns:r="http://schemas.openxmlformats.org/officeDocument/2006/relationships" id="265" r:id="Raa0be7982da949e6"/>
    <p:sldId xmlns:r="http://schemas.openxmlformats.org/officeDocument/2006/relationships" id="266" r:id="Rf497f70d4cc341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00c32246454669" /><Relationship Type="http://schemas.openxmlformats.org/officeDocument/2006/relationships/slideMaster" Target="/ppt/slideMasters/slideMaster1.xml" Id="R1f02e2a7bdef4b9b" /><Relationship Type="http://schemas.openxmlformats.org/officeDocument/2006/relationships/notesMaster" Target="/ppt/notesMasters/notesMaster1.xml" Id="Rd6eb1d5e2d444c86" /><Relationship Type="http://schemas.openxmlformats.org/officeDocument/2006/relationships/presProps" Target="/ppt/presProps.xml" Id="R5369378e996746ba" /><Relationship Type="http://schemas.openxmlformats.org/officeDocument/2006/relationships/tableStyles" Target="/ppt/tableStyles.xml" Id="R273ea723e27a456d" /><Relationship Type="http://schemas.openxmlformats.org/officeDocument/2006/relationships/slide" Target="/ppt/slides/slide1.xml" Id="R15e54d9ff81a4bf7" /><Relationship Type="http://schemas.openxmlformats.org/officeDocument/2006/relationships/slide" Target="/ppt/slides/slide2.xml" Id="R8d77afcae6424bb8" /><Relationship Type="http://schemas.openxmlformats.org/officeDocument/2006/relationships/slide" Target="/ppt/slides/slide3.xml" Id="Rb5b5d318c95a4eb8" /><Relationship Type="http://schemas.openxmlformats.org/officeDocument/2006/relationships/slide" Target="/ppt/slides/slide4.xml" Id="Rbafa67ece38845b6" /><Relationship Type="http://schemas.openxmlformats.org/officeDocument/2006/relationships/slide" Target="/ppt/slides/slide5.xml" Id="R4950696bd0884cf1" /><Relationship Type="http://schemas.openxmlformats.org/officeDocument/2006/relationships/slide" Target="/ppt/slides/slide6.xml" Id="R7f976678f43e4eed" /><Relationship Type="http://schemas.openxmlformats.org/officeDocument/2006/relationships/slide" Target="/ppt/slides/slide7.xml" Id="R696af3f3ff6d4f13" /><Relationship Type="http://schemas.openxmlformats.org/officeDocument/2006/relationships/slide" Target="/ppt/slides/slide8.xml" Id="Rb6123245abc7470a" /><Relationship Type="http://schemas.openxmlformats.org/officeDocument/2006/relationships/slide" Target="/ppt/slides/slide9.xml" Id="Rb9ed27df425b4b45" /><Relationship Type="http://schemas.openxmlformats.org/officeDocument/2006/relationships/slide" Target="/ppt/slides/slide10.xml" Id="Raa0be7982da949e6" /><Relationship Type="http://schemas.openxmlformats.org/officeDocument/2006/relationships/slide" Target="/ppt/slides/slide11.xml" Id="Rf497f70d4cc341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34ca6f75fb44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c7246c234648ad" /><Relationship Type="http://schemas.openxmlformats.org/officeDocument/2006/relationships/notesMaster" Target="/ppt/notesMasters/notesMaster1.xml" Id="Rc80c34b0f9c74a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fa9d08d1114fde" /><Relationship Type="http://schemas.openxmlformats.org/officeDocument/2006/relationships/notesMaster" Target="/ppt/notesMasters/notesMaster1.xml" Id="R048d5c46046d4f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d3a94192b84c0a" /><Relationship Type="http://schemas.openxmlformats.org/officeDocument/2006/relationships/notesMaster" Target="/ppt/notesMasters/notesMaster1.xml" Id="R94996bb9348449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b3a94ba21d4f3c" /><Relationship Type="http://schemas.openxmlformats.org/officeDocument/2006/relationships/notesMaster" Target="/ppt/notesMasters/notesMaster1.xml" Id="R9a8650a082e64b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c7ca8b0f724996" /><Relationship Type="http://schemas.openxmlformats.org/officeDocument/2006/relationships/notesMaster" Target="/ppt/notesMasters/notesMaster1.xml" Id="Rffaf6c61f1f34c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e51aaf94be74c96" /><Relationship Type="http://schemas.openxmlformats.org/officeDocument/2006/relationships/notesMaster" Target="/ppt/notesMasters/notesMaster1.xml" Id="R79166b8c3de642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9af3e686fb4931" /><Relationship Type="http://schemas.openxmlformats.org/officeDocument/2006/relationships/notesMaster" Target="/ppt/notesMasters/notesMaster1.xml" Id="R521cfade03f440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7236d65a784a03" /><Relationship Type="http://schemas.openxmlformats.org/officeDocument/2006/relationships/notesMaster" Target="/ppt/notesMasters/notesMaster1.xml" Id="R639fb14461ff46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41e1f69f654693" /><Relationship Type="http://schemas.openxmlformats.org/officeDocument/2006/relationships/notesMaster" Target="/ppt/notesMasters/notesMaster1.xml" Id="R7e8ca1861ae648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eb686f9ccf4401" /><Relationship Type="http://schemas.openxmlformats.org/officeDocument/2006/relationships/notesMaster" Target="/ppt/notesMasters/notesMaster1.xml" Id="R96d884a587ef4b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874e176d664ec2" /><Relationship Type="http://schemas.openxmlformats.org/officeDocument/2006/relationships/notesMaster" Target="/ppt/notesMasters/notesMaster1.xml" Id="R3513428fa8a142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96abc7fd3b4a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81208538e34c32" /><Relationship Type="http://schemas.openxmlformats.org/officeDocument/2006/relationships/slideLayout" Target="/ppt/slideLayouts/slideLayout1.xml" Id="Rd66b348a10cc4f1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6b348a10cc4f1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16a908d656426a" /><Relationship Type="http://schemas.openxmlformats.org/officeDocument/2006/relationships/image" Target="/ppt/media/image.png" Id="R433e3e479231485d" /><Relationship Type="http://schemas.openxmlformats.org/officeDocument/2006/relationships/notesSlide" Target="/ppt/notesSlides/notesSlide1.xml" Id="R0a8a8ab60c1b46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232488d164790" /><Relationship Type="http://schemas.openxmlformats.org/officeDocument/2006/relationships/notesSlide" Target="/ppt/notesSlides/notesSlide2.xml" Id="R3ec277577ad647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74a9761c84ad5" /><Relationship Type="http://schemas.openxmlformats.org/officeDocument/2006/relationships/notesSlide" Target="/ppt/notesSlides/notesSlide3.xml" Id="R0644176c75b941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98e19874ce42af" /><Relationship Type="http://schemas.openxmlformats.org/officeDocument/2006/relationships/notesSlide" Target="/ppt/notesSlides/notesSlide4.xml" Id="Ra23afb8fbfdd4d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4e6d0b334b4981" /><Relationship Type="http://schemas.openxmlformats.org/officeDocument/2006/relationships/notesSlide" Target="/ppt/notesSlides/notesSlide5.xml" Id="Rc65e3d90caab49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d5be7dbfc42e8" /><Relationship Type="http://schemas.openxmlformats.org/officeDocument/2006/relationships/notesSlide" Target="/ppt/notesSlides/notesSlide6.xml" Id="R3bdcc00d53df43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a06fd3b3f4d77" /><Relationship Type="http://schemas.openxmlformats.org/officeDocument/2006/relationships/notesSlide" Target="/ppt/notesSlides/notesSlide7.xml" Id="R2ee09b24e4834f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56f18b0544fa0" /><Relationship Type="http://schemas.openxmlformats.org/officeDocument/2006/relationships/notesSlide" Target="/ppt/notesSlides/notesSlide8.xml" Id="Rc0e054d18fa243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bd42f278e4541" /><Relationship Type="http://schemas.openxmlformats.org/officeDocument/2006/relationships/notesSlide" Target="/ppt/notesSlides/notesSlide9.xml" Id="R7ec8bf29e49242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fe527484c4c81" /><Relationship Type="http://schemas.openxmlformats.org/officeDocument/2006/relationships/notesSlide" Target="/ppt/notesSlides/notesSlide10.xml" Id="R8a045d47c7de4a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7c739d2b434653" /><Relationship Type="http://schemas.openxmlformats.org/officeDocument/2006/relationships/notesSlide" Target="/ppt/notesSlides/notesSlide11.xml" Id="R10aa53787b484a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F0EC3-746A-4DCD-A9AF-0E55E6B4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77A33E-D70E-49F4-B4A7-1A4F2FD4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0F65E6-37D5-40C5-9D27-3C78190E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Explainer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46F2D9-46A2-4A43-B68C-DF600524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team maps a short video that explains its new online cake-ordering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C4890C-8087-45A5-95EB-074EBFFD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F220E-75EC-4DBF-9E9E-68F361F49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6CCCE-0CAD-4D70-8D2A-DD70CEE5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6CE473-AC99-4262-B8F9-475155A8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e3e47923148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223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998449-B166-4074-8503-ADAE255C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41E91C-69C8-46D6-BD13-25142BE5B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EDBC6-7A75-438F-9511-479E36C5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EF683-DD47-4A4A-B608-D483281F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33616-821D-467B-981C-333C90175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5D821-101A-464D-B4E0-5262EE9B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C900E-F94F-431D-8AF5-64EDBE9B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1158B1-C53B-4296-8E83-00D7654C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B9113-1E6A-4761-A41B-5039178C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A88173-EA68-4C66-AB7C-27BEC5BB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34A5F6-C5BB-4C0B-9F6D-C017DC5D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995D5E-94A4-448F-9A75-545C2CF35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0EB50-90D3-4315-A417-27B433A1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6C5C8-850A-4E06-AD56-2CB5C3F9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29784-159E-473D-B733-C7CB72EB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8DF47E-6FD6-4CB0-BA9B-8434AF97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9ECE5-D2EE-4A6E-B744-9790E608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each key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BAD16A-EF73-472F-A916-656E708A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DB60A3-171B-44D3-9446-53E10E87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7C0D58-4C02-42A5-B876-A8E53228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EFD134-ED35-4150-8C9E-EEFB3003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clear on-screen cues</a:t>
            </a:r>
          </a:p>
        </p:txBody>
      </p:sp>
    </p:spTree>
    <p:extLst>
      <p:ext uri="{BB962C8B-B14F-4D97-AF65-F5344CB8AC3E}">
        <p14:creationId xmlns:p14="http://schemas.microsoft.com/office/powerpoint/2010/main" val="13402606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FF537-855A-489A-8CA1-DC1A0613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8198FC-26B4-4B96-9160-A46EAF0E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AE7A00-AC1B-4589-BC40-717EFA6E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91588-C4ED-418B-B848-2C80A7F7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24B820-BCBC-46C3-AA58-E76D64E4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customer journey in simple, visual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1F3FB-EFA4-43C7-BF53-D3E0DD82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7F327C-9BD4-49EE-BF21-4ED455D3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551691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700B60-05F9-4B0B-BF0C-FF024459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340D9-DFB3-4384-9D1B-164B018F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4CB28-9941-4F3F-85E1-590CE9DB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09C58-4B23-4EF4-83BC-906493C9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3FF61-1177-40F0-84C4-7E81DED56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7AF692-F951-4632-AAB3-52793D67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287791-6E1B-4A12-9661-D1286DAC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BB1D2-76CA-4F3D-9F94-3EC5AA37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05519-4FBE-4AA9-91CC-511DDEB1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EAADC9-8D17-4144-B48B-58F608E2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08A3B3-54AF-409E-88B0-3C192281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CADD92-653E-4AE9-AEF7-02F3D7D84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EFE91E-0020-4734-B803-564BD34E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61E18-B495-45AF-838F-CA4B410E0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Introduce the solution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8BFEC7-38F0-4753-914F-55DBE004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9595DC-BB20-442E-8E30-D6A327AE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3AC990-E627-4941-B4D7-78154113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62956-AE47-4F0C-8EEB-8A29F2A3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BAB1E6-0182-4120-9C62-C2D87AD47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each key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75C0C4-5EBE-4CCA-A98C-72F3C039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848601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A41C58-A2C9-4E77-9509-5BF106ED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7F2CEE-84D0-45F0-9243-45F8D0B9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5F1BE-0C3C-4085-B5A4-D61FCFC8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588140-2625-4201-95FA-3C3E4505A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BC48E7-5AB0-4040-AF12-661D7359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68C68-6349-4288-8F7E-7B99D32E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920AC-6216-4330-9AE1-46B7262C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074CCE-90C6-46D0-82E5-1F3C0941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8B4219-2960-49F5-B4F3-D32FAF74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0696A9-EB01-4813-A111-FCF92338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7694C-7A53-4974-B148-70124300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5B7F1D-F994-40AC-B974-35E74D84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BCA168-E2A2-4897-862F-4D54B1BB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759F99-D07F-4363-B4CB-F1AA9E0F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249805-D99D-444F-9D00-D3AB159E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3000E-DF94-4F32-B05C-695A7484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98C6E0-48D4-4D46-A08B-31B9B020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each key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C70D8F-A730-49EA-A2CF-5008B9C2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791A52-A222-4AF4-9351-2BA26D85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040D02-B6AB-4ED7-877D-0A22E6A0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7ADA0C-6BD0-4764-A5E9-364853AA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clear on-screen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F6C90F-6828-4CEC-AEE5-914BA9B7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E6965-04AA-4EF7-B0DE-DF38C034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BA15B4-6612-4239-9B10-A47D4974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D18910-7BD7-41EB-99E5-623AF49C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call to action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74ED6D-47E9-4D45-BA3B-7F1D3502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278489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2FA464-41A7-4043-A9F7-1AE2E21C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1D80A-9E52-4AB2-BB4A-0DEE5BF1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4B9724-5011-4CFC-9259-BFD139CD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6CC49-3C09-4494-A90F-C5106970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AC1859-4C54-4BD0-BF9E-B3003AA5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97EAB7-AA32-4FB7-9510-0E105974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8F297-0AF0-4912-8595-F6D68271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38AA7A-1831-4BD3-850B-05387314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F921F-123C-435E-AA35-38A9BE29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ordering flow feels confusing in a quick demo.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CF0DAF-E747-4547-B2A9-2E92B2D4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F0164-4729-4175-AE24-A773DA72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has ideas, but no scene-by-scene plan.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61836-F0DA-472A-A995-A9498DAE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161F5-353C-4313-AB86-C2743D223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changes from slide to slide.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44ADC-A267-4AA6-9A8D-7111EEFB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C75498-E625-4EFB-8A6A-65C3C247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DE0E0B-E7FC-4AC8-B556-AF3E3853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C187A-8EA9-47C3-AF2B-671A0FD0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one clear job in the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C9435F-C6FB-4B87-A56E-73A4F927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4D1E8-E301-48D8-A6A2-C425BD39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video before production.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EE959-3EC7-4A7F-AB52-3EDCA4EEC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50EC35-CE95-4828-838C-6E03F0F8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message feels focused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5315539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FD240F-47CB-4D5C-878B-3071C749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2134A-9BC3-457C-8213-3A60F6EE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96E87-9893-4DB6-BB90-52EDFF07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08E7D-F157-4199-AFA3-2AF32DF4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1DF81-539E-429A-A0A1-51233956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66887-F2CB-4A06-B210-A168C045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855D6-274C-4457-B3A4-1AB00084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25BD6-55F6-4181-B451-6640BD9B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2F8E62-838A-48D5-A9CD-BB80F07E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A51BF-23F1-45E5-BE96-F086AB34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arc to explain the offer without overwhelming viewers.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59FE3-EB2A-475B-8DF9-413B2D1B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1AD792-976A-4540-A44D-19954C55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F435CB-CA03-4DD7-BEB0-76803CF96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C898DA-3F0E-49FB-860E-CEF9E3ED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44FD1-0D21-42D7-9B62-CBE6F9BB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each scene to match the actual user flow and key product moments.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85EE7F-F723-45A6-9EE3-E24714FE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0F200F-BFA7-465D-B06A-A55C19B2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41A827-2FD2-4E39-A54F-2D2AA24E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C5656-A558-49F2-85AE-21F97988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357FD2-EE3F-4C35-96DD-4F6C9F62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scene plan to align script, visuals, and timing.</a:t>
            </a:r>
          </a:p>
        </p:txBody>
      </p:sp>
    </p:spTree>
    <p:extLst>
      <p:ext uri="{BB962C8B-B14F-4D97-AF65-F5344CB8AC3E}">
        <p14:creationId xmlns:p14="http://schemas.microsoft.com/office/powerpoint/2010/main" val="17769336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7BBCB1-D8CE-4B8F-94C8-CE08294C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95AC4-D7D3-4623-AC20-0A4A0291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D644C-005B-4951-82C7-E32B8226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461FBC-C74A-4247-9DE1-DF4DCD7BC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FC39D-3B6A-4815-998D-4F5B1677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17795-3097-4C0D-B14C-D6EEDB73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F0BF78-2718-4CA0-9FD5-989F852E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C6A8D-6444-4259-9F31-0A0EF93F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2E2367-A499-4399-AD30-7F3FCD4C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28D76C-682C-428A-B1CA-2BEC09E6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536952-87F1-45E4-99B8-33982963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F4F43-24AD-445C-A7B0-85775421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EFFB82-AC87-4563-B2EE-A8B5986D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DF3C3F-2B1D-4E38-A829-E9F55103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FA91C-DFAE-4E45-A4AE-CB8FF0EE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8CFD8-67A3-415E-96BF-EEDA4920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E8E376-8727-4500-B1AD-5317564F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F5C09-5F14-4295-AD8A-C44FCC7A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93B22D-C7C0-4F64-B7DA-7B7FE4F4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922264-8F96-45F4-B095-E2C61816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C491CD-46D4-4A81-A4C2-14B211C2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78DF45-95A2-41CF-934E-D5A86DD0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244550-935B-477D-A578-347CEC8F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each key step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DBA52B-54FA-41DC-B84E-AA5F287B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CC8525-9110-4BA5-950C-1BA915B0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796EF8-B514-47FF-8AA3-53981FF0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B9B1EB-D55B-4348-A953-7D1E86CD2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47D553-740F-4F1F-864E-AE55A8FF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6FCDFA-A676-4D19-A726-A8F10E9C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clear on-screen cues</a:t>
            </a:r>
          </a:p>
        </p:txBody>
      </p:sp>
    </p:spTree>
    <p:extLst>
      <p:ext uri="{BB962C8B-B14F-4D97-AF65-F5344CB8AC3E}">
        <p14:creationId xmlns:p14="http://schemas.microsoft.com/office/powerpoint/2010/main" val="13504311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2FC2C0-130D-4CCE-A510-E229A943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BDDEC-A5F3-46A5-9608-30F2B8B8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FD57FB-5E16-43F4-A755-616DDF16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00D93-1B8B-44E8-8A49-C79A813E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0C1582-EE5C-49A4-B9D1-DE598823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33C5EA-1C6B-42D7-9234-8F02B385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0F8C1B-1F7E-4B19-984A-67FFCAD1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D77BB3-9587-4460-A294-7DAACC70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8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explain its new cake-ordering flow in a short, easy-to-follow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0658FE-807F-4080-B3EE-95F512E3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23D96-0590-4C6A-ACB1-A832B77F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2ACDC-4483-4849-8E03-277C3231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A7E87-A7E6-47D0-8EF6-1E10D791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590E0D-4E99-469E-BD5C-C5B10FC8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88FA9-1C59-479C-BA80-F2069E40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1DD82-48D3-42CC-8826-C1546762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each key step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8FCD1-9B64-44CF-B37D-6CF5497E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39AF4-CA47-4877-B6F0-2ADA971C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ABBCF5-ABAB-46E6-A38B-18A5C848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call to action</a:t>
            </a:r>
          </a:p>
        </p:txBody>
      </p:sp>
    </p:spTree>
    <p:extLst>
      <p:ext uri="{BB962C8B-B14F-4D97-AF65-F5344CB8AC3E}">
        <p14:creationId xmlns:p14="http://schemas.microsoft.com/office/powerpoint/2010/main" val="20692931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1499E0-634B-4476-920D-B5A56826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4B0F8-A281-4CFD-A168-DAB48243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5ECB7-3F68-40D9-B77C-91BEF040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D8934D-E9D3-4337-9521-01EF3D64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60BAA-69C6-4F5C-BDF3-9F866C74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16FA57-DEAC-4E64-BA0D-B0484A4F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AA23E9-C427-4030-9B22-1826C348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E629D-677A-4A22-8CDA-7376C3F7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C94508-4B9C-49E1-9857-3743380A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B6BBB-8E60-40E9-AFAE-B2EBCD1C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54E69-EE99-4156-A7E0-50A53A93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74C87D-EE76-449E-8C7F-60B82089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46334A-CBD3-4FA1-9122-0A23DA61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2AC2B-9306-42B3-B759-154FFA50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solution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58610-14BF-41E1-B4EB-F592ADEF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4BDE52-EFCD-4813-A11A-30F40B70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89E5E-359F-42DD-9AE0-B1E0FC51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C6B2F1-A20F-436D-8E45-2EF7A38A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F0D0FE-A278-4FCD-B0AE-295CD1E86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each key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272952-CF29-43BD-A191-DA1AA952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49C697-E1C5-4261-9827-8DBE184A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D3B50E-9C42-48CE-8B46-7E112F64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707119-1FEE-4A21-804E-C1232A8A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9B0706-ED29-4440-AE21-8519492B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call to action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FAB395-372D-4480-8938-0B9CF70D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035212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54847-2261-4AE4-9BE9-B13FBC95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FCF42-8106-4536-9372-6DD27670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89725-7429-4BD1-98F0-FEB8BFCB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process into a story viewers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D3AD0-E770-4173-A449-2AD910E8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AE1806-2323-4A75-8DF9-45CF6A45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B385C-CB09-4A38-90AB-6EF9BD05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BF47B-8F10-45A9-8379-C9F1E418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357866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2026-09-30T14:46:37.1560000Z</dcterms:created>
  <dcterms:modified xsi:type="dcterms:W3CDTF">2026-09-30T14:46:37.1560000Z</dcterms:modified>
</coreProperties>
</file>