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c87f764d024761" /><Relationship Type="http://schemas.openxmlformats.org/officeDocument/2006/relationships/extended-properties" Target="/docProps/app.xml" Id="Rc355b492c861470a" /><Relationship Type="http://schemas.openxmlformats.org/officeDocument/2006/relationships/officeDocument" Target="/ppt/presentation.xml" Id="Rf44f99e9a47247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8fb7a6efe744d4c"/>
  </p:sldMasterIdLst>
  <p:notesMasterIdLst>
    <p:notesMasterId xmlns:r="http://schemas.openxmlformats.org/officeDocument/2006/relationships" r:id="R7e0514a17c9b4074"/>
  </p:notesMasterIdLst>
  <p:sldIdLst>
    <p:sldId xmlns:r="http://schemas.openxmlformats.org/officeDocument/2006/relationships" id="256" r:id="R2433c6d804444cb7"/>
    <p:sldId xmlns:r="http://schemas.openxmlformats.org/officeDocument/2006/relationships" id="257" r:id="R5a7d75b800d14143"/>
    <p:sldId xmlns:r="http://schemas.openxmlformats.org/officeDocument/2006/relationships" id="258" r:id="R7e9fdaa2818846f1"/>
    <p:sldId xmlns:r="http://schemas.openxmlformats.org/officeDocument/2006/relationships" id="259" r:id="Rda8585e8b74647f9"/>
    <p:sldId xmlns:r="http://schemas.openxmlformats.org/officeDocument/2006/relationships" id="260" r:id="R28a84ec540b1491b"/>
    <p:sldId xmlns:r="http://schemas.openxmlformats.org/officeDocument/2006/relationships" id="261" r:id="R6ddd132b56264c74"/>
    <p:sldId xmlns:r="http://schemas.openxmlformats.org/officeDocument/2006/relationships" id="262" r:id="R56deb2869f0e4c08"/>
    <p:sldId xmlns:r="http://schemas.openxmlformats.org/officeDocument/2006/relationships" id="263" r:id="Rda5ccf6b9bda4913"/>
    <p:sldId xmlns:r="http://schemas.openxmlformats.org/officeDocument/2006/relationships" id="264" r:id="R01aefbd5c30249fb"/>
    <p:sldId xmlns:r="http://schemas.openxmlformats.org/officeDocument/2006/relationships" id="265" r:id="Raee9a945c4f0425f"/>
    <p:sldId xmlns:r="http://schemas.openxmlformats.org/officeDocument/2006/relationships" id="266" r:id="Re92e006ada8444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f09fbe0ac243c0" /><Relationship Type="http://schemas.openxmlformats.org/officeDocument/2006/relationships/slideMaster" Target="/ppt/slideMasters/slideMaster1.xml" Id="R88fb7a6efe744d4c" /><Relationship Type="http://schemas.openxmlformats.org/officeDocument/2006/relationships/notesMaster" Target="/ppt/notesMasters/notesMaster1.xml" Id="R7e0514a17c9b4074" /><Relationship Type="http://schemas.openxmlformats.org/officeDocument/2006/relationships/presProps" Target="/ppt/presProps.xml" Id="Rcd7b31bfffb24033" /><Relationship Type="http://schemas.openxmlformats.org/officeDocument/2006/relationships/tableStyles" Target="/ppt/tableStyles.xml" Id="R516f44f8dd7f4103" /><Relationship Type="http://schemas.openxmlformats.org/officeDocument/2006/relationships/slide" Target="/ppt/slides/slide1.xml" Id="R2433c6d804444cb7" /><Relationship Type="http://schemas.openxmlformats.org/officeDocument/2006/relationships/slide" Target="/ppt/slides/slide2.xml" Id="R5a7d75b800d14143" /><Relationship Type="http://schemas.openxmlformats.org/officeDocument/2006/relationships/slide" Target="/ppt/slides/slide3.xml" Id="R7e9fdaa2818846f1" /><Relationship Type="http://schemas.openxmlformats.org/officeDocument/2006/relationships/slide" Target="/ppt/slides/slide4.xml" Id="Rda8585e8b74647f9" /><Relationship Type="http://schemas.openxmlformats.org/officeDocument/2006/relationships/slide" Target="/ppt/slides/slide5.xml" Id="R28a84ec540b1491b" /><Relationship Type="http://schemas.openxmlformats.org/officeDocument/2006/relationships/slide" Target="/ppt/slides/slide6.xml" Id="R6ddd132b56264c74" /><Relationship Type="http://schemas.openxmlformats.org/officeDocument/2006/relationships/slide" Target="/ppt/slides/slide7.xml" Id="R56deb2869f0e4c08" /><Relationship Type="http://schemas.openxmlformats.org/officeDocument/2006/relationships/slide" Target="/ppt/slides/slide8.xml" Id="Rda5ccf6b9bda4913" /><Relationship Type="http://schemas.openxmlformats.org/officeDocument/2006/relationships/slide" Target="/ppt/slides/slide9.xml" Id="R01aefbd5c30249fb" /><Relationship Type="http://schemas.openxmlformats.org/officeDocument/2006/relationships/slide" Target="/ppt/slides/slide10.xml" Id="Raee9a945c4f0425f" /><Relationship Type="http://schemas.openxmlformats.org/officeDocument/2006/relationships/slide" Target="/ppt/slides/slide11.xml" Id="Re92e006ada8444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1fdce0feae49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e442d732544dbb" /><Relationship Type="http://schemas.openxmlformats.org/officeDocument/2006/relationships/notesMaster" Target="/ppt/notesMasters/notesMaster1.xml" Id="R474c5cb18c3647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58634fcc294e22" /><Relationship Type="http://schemas.openxmlformats.org/officeDocument/2006/relationships/notesMaster" Target="/ppt/notesMasters/notesMaster1.xml" Id="R71b102cdf4cc47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b7cfe8908d4f5a" /><Relationship Type="http://schemas.openxmlformats.org/officeDocument/2006/relationships/notesMaster" Target="/ppt/notesMasters/notesMaster1.xml" Id="R7fcca83da93846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a74ea5871342ef" /><Relationship Type="http://schemas.openxmlformats.org/officeDocument/2006/relationships/notesMaster" Target="/ppt/notesMasters/notesMaster1.xml" Id="Ra0d7dcd23a294d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b2170de5c9475c" /><Relationship Type="http://schemas.openxmlformats.org/officeDocument/2006/relationships/notesMaster" Target="/ppt/notesMasters/notesMaster1.xml" Id="R64b25416c7da41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2bfb0708d948cf" /><Relationship Type="http://schemas.openxmlformats.org/officeDocument/2006/relationships/notesMaster" Target="/ppt/notesMasters/notesMaster1.xml" Id="Rd85ed63dc99049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f80476f03be4305" /><Relationship Type="http://schemas.openxmlformats.org/officeDocument/2006/relationships/notesMaster" Target="/ppt/notesMasters/notesMaster1.xml" Id="Re6101be663f64a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bceeba17d64fdf" /><Relationship Type="http://schemas.openxmlformats.org/officeDocument/2006/relationships/notesMaster" Target="/ppt/notesMasters/notesMaster1.xml" Id="R987f9ef54c9342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f81bdc417e94948" /><Relationship Type="http://schemas.openxmlformats.org/officeDocument/2006/relationships/notesMaster" Target="/ppt/notesMasters/notesMaster1.xml" Id="Rcf0227d050ff41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7d0f096bb34487" /><Relationship Type="http://schemas.openxmlformats.org/officeDocument/2006/relationships/notesMaster" Target="/ppt/notesMasters/notesMaster1.xml" Id="R133b91aca83b4e3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37dbd05cfcb45df" /><Relationship Type="http://schemas.openxmlformats.org/officeDocument/2006/relationships/notesMaster" Target="/ppt/notesMasters/notesMaster1.xml" Id="Rdf766fb26f5841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58ea84bf6f4a0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f2daea47ffd4e1d" /><Relationship Type="http://schemas.openxmlformats.org/officeDocument/2006/relationships/slideLayout" Target="/ppt/slideLayouts/slideLayout1.xml" Id="Rf40e3e84ac5342a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0e3e84ac5342a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bc1e548e1940ea" /><Relationship Type="http://schemas.openxmlformats.org/officeDocument/2006/relationships/image" Target="/ppt/media/image.png" Id="R4668c7a425ad4bfb" /><Relationship Type="http://schemas.openxmlformats.org/officeDocument/2006/relationships/notesSlide" Target="/ppt/notesSlides/notesSlide1.xml" Id="R196df3741d8e47b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8b130b3e440ae" /><Relationship Type="http://schemas.openxmlformats.org/officeDocument/2006/relationships/notesSlide" Target="/ppt/notesSlides/notesSlide2.xml" Id="Rd35507be84b843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30e65eac004780" /><Relationship Type="http://schemas.openxmlformats.org/officeDocument/2006/relationships/notesSlide" Target="/ppt/notesSlides/notesSlide3.xml" Id="Rcc5e08e28d7c43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2830800c44d4c" /><Relationship Type="http://schemas.openxmlformats.org/officeDocument/2006/relationships/notesSlide" Target="/ppt/notesSlides/notesSlide4.xml" Id="Rdad375fb3c364f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2f14605b5241f1" /><Relationship Type="http://schemas.openxmlformats.org/officeDocument/2006/relationships/notesSlide" Target="/ppt/notesSlides/notesSlide5.xml" Id="R5f184c1974924b3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1f522f42e84250" /><Relationship Type="http://schemas.openxmlformats.org/officeDocument/2006/relationships/notesSlide" Target="/ppt/notesSlides/notesSlide6.xml" Id="R59183346580342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c659dca96a4937" /><Relationship Type="http://schemas.openxmlformats.org/officeDocument/2006/relationships/notesSlide" Target="/ppt/notesSlides/notesSlide7.xml" Id="R079017d2ffd047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a112f209f545aa" /><Relationship Type="http://schemas.openxmlformats.org/officeDocument/2006/relationships/notesSlide" Target="/ppt/notesSlides/notesSlide8.xml" Id="R8cb44729b5ed42c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19aa0413a44720" /><Relationship Type="http://schemas.openxmlformats.org/officeDocument/2006/relationships/notesSlide" Target="/ppt/notesSlides/notesSlide9.xml" Id="R10c2c686f111445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986a7a8cb64d38" /><Relationship Type="http://schemas.openxmlformats.org/officeDocument/2006/relationships/notesSlide" Target="/ppt/notesSlides/notesSlide10.xml" Id="R8cfe128d0e774f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079f9c12804383" /><Relationship Type="http://schemas.openxmlformats.org/officeDocument/2006/relationships/notesSlide" Target="/ppt/notesSlides/notesSlide11.xml" Id="Rb20d219a855e49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21D3C6-A461-4CB5-8C60-91A7AB6B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55225-46F8-4D88-8726-7EBE2B90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0DE9CE-4317-4359-AF73-9EB0369B1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Feature Film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887612-8CF6-463B-AA0B-596A1086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washed-up stunt pilot races to stop a citywide blackout before his daughter vanishes.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BA79D9-18DA-4F0D-A4E5-578528A5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01E1AB-CB34-4073-9C1B-4C743E4C0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802F1A-75DF-4218-8508-94B76DF0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788B1-4E22-46DB-9BBB-51C9BA5C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8c7a425ad4bf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083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3CF4F6-36A8-429B-8845-E10C5D043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1B633-962F-468F-B4F0-976DCF58A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4476B0-B165-43BE-A463-035D879EA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DB45B5-9079-4A59-A4D2-A71644B3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BC33AB-9621-41CE-8426-6FF87C9BC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feature film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24C3FF-AAD9-4A72-8A6E-798E6303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95ABC5-315D-40B0-8887-9211D6D6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DE9F37-FB4B-4501-92EE-2FBEEA60E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Logline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CE7CC1-0E8D-47CC-881D-9EA0EE7D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ED6BBA-DD2D-41AB-B476-571788CA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CC8DAF-4F5F-4EE2-A161-45E156A4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FB30D1-C15C-4D9E-A74C-2928BE78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Characters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DEA050-0033-47AB-84EE-796E8E13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hero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692355-1C45-4364-A428-15C52D012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F5B3FC-9996-420B-89D9-E128B24DB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B2BC47-4737-4F9F-ACC6-E4B28A29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E78567-B465-4D99-A835-DD80FFA6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90F22-4B17-4CEB-822F-178CD00A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7E2E4D-9D4A-4772-A86C-5B823235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6271D5-4202-4DD6-AFF7-751951E92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Tone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C00714-A531-477C-AFD6-A1841D53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stakes</a:t>
            </a:r>
          </a:p>
        </p:txBody>
      </p:sp>
    </p:spTree>
    <p:extLst>
      <p:ext uri="{BB962C8B-B14F-4D97-AF65-F5344CB8AC3E}">
        <p14:creationId xmlns:p14="http://schemas.microsoft.com/office/powerpoint/2010/main" val="10555277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4B3B55-9EE4-4545-B3DF-AFBE1145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AF28B-1C75-4E12-B2B9-98A54114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D31713-BF90-4F91-AE13-00244C755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B13B40-8FEE-46F4-933C-757E9E051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3FEDE-4612-4036-B72E-070B4B60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redemption thriller built around one impossible night.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E909CF-222E-4164-8597-9244BB56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9260D0-F28F-427E-9063-363811C48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712759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4D5DDE-1A68-4809-A4E9-A570748D5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D5D11-60C2-4483-9775-A9A24056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1CE7DA-F1AE-4421-B1F8-0F6A5E08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0424E-2088-444E-B0D2-E900AD30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630FE5-08E2-4850-8677-C8E703577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feature film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DEA750-8A34-46CB-BB76-7F1F2455B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9F9C8C-E555-40D5-BBDD-EDC4A7ADD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282D91-6080-4581-AB07-3BB26133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D3D86A-782C-4ED6-8B21-15AC8F75B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feature film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8851F0-2FFD-47A3-8954-AB62CFEE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CB9FE5-E7A9-4F33-B520-DAEF954D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0D7539-D596-429A-A12E-26E1FA8C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0AAEBA-006C-45E2-A694-910E7E2E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C7D535-49A9-44FE-82CC-89AD95929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redemption thriller built around one im…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64BBA8-AD70-4619-A042-01EB59D55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B6040B-D1C6-4313-832D-572F7AF7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C05314-64F4-4564-93FD-EBC0F44E2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9EDBAC-AD90-4DF0-A30B-4639A16B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083A79-6B2B-4111-AFBB-5D55132BA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End on the image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30B33C-095F-4D5A-8338-2FD26092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120844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6EDBE6-D4E1-47E3-8E66-40FF3198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45858A-9686-43A0-AEF2-E3B723AFE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0617EB-414A-4CB9-BBA9-95FED7B2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05306-7727-494E-9517-1341FB8A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F76382-5504-433B-B7FB-FA0857D51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31B1C3-6158-4943-9CA5-DD222DBE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AF78C8-DD75-4E4F-B76C-5C25D73C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B790E-AC22-4143-A11F-B16FCB6FE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D5F120-A708-45C6-85E9-D863179DA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8FE1DD-031A-4340-8455-43D6830C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785FB5-EC4F-4A53-BA95-0A1533CA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0330AA-6BC6-4EBD-96A1-87048E481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D8172-1C52-4FF0-935E-A0AB9914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hero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8485FE-8EF5-4EEA-9261-C58ABEC9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225F46-5D7A-447F-8EC0-22D621C5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0EB19D-6673-4D43-8703-E5D02E49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116E6B-A936-4E0B-BEE7-2FB3B8C24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DFD80C-0BB6-4A74-975F-00FEAA9F8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874866-15E6-49D1-8B90-E4ADA5596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D71E5C-25DC-4B91-8905-556BBD3F8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11B77C-7D3D-4D27-B165-0601E9C2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stakes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52B1E1-389A-4301-A631-05E74E6A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240048-39E7-4C08-9D31-F238F867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68523A-8342-401A-B575-4DB50DB02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DEAD2E-65F9-41FD-ABA5-6BDBAC29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the image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376D62-8536-4E93-B10E-0B383A35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713154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F6119F-F0F6-465B-AE2F-F889E3C66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57A4CD-0C2D-4BB0-8285-BF6FD9E2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8E6D83-B6E2-4B24-AA48-C6A29057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9225F-7864-46C6-A00B-6983F6A6F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83987B-7A92-45E3-9D60-47C3FDEFA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feature film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E93B92-7A0A-4B61-8E8C-2A3403FD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77E87B-A757-43F8-BBE2-A6CE2795B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4D6413-31B3-4842-AC8B-889E84F4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FDD0F1-B6A5-417B-9847-98D2293B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pitch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52C963-BA42-46E3-8665-9BE36BBF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668EF3-F50D-4145-89EB-48B6F905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hero's goal and stakes are not 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0BDFE3-4A8F-4B2B-8D2F-6FABA323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DF445-A283-422F-BA5A-D519BDC6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visual style is described too vaguely.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9648E1-972B-4962-9785-A6159320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ABC30A-F96C-4C28-80E2-597A841B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AC1C66-5264-4FCE-BD0C-F23EE05A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F58764-8E32-447F-878A-FF4597544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2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lands in one sharp, memorable sentence.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A789E4-FC25-434C-8E76-AED905F5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E9A3C8-B2CE-4AAC-9299-DB7C23F66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character arc and conflict are easy to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70CE71-CFC2-435F-B58D-58721E24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DA1E74-69AB-4959-B67B-40D31212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mood and cinematic look feel fully defined.</a:t>
            </a:r>
          </a:p>
        </p:txBody>
      </p:sp>
    </p:spTree>
    <p:extLst>
      <p:ext uri="{BB962C8B-B14F-4D97-AF65-F5344CB8AC3E}">
        <p14:creationId xmlns:p14="http://schemas.microsoft.com/office/powerpoint/2010/main" val="4944596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4EC025-A767-4C42-A0E3-F90289693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628BDA-1853-430F-A145-2D4362204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36069-D832-4B87-BE75-5A1A646AF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D134ED-61FC-4A91-B1CB-3DAF110B6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574B37-A0F7-43D9-BA75-D3851289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A07471-F204-46A2-97E3-28B37964A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920C53-ACF7-43AB-B88C-688D79D6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7E1D87-162E-44D2-8066-E15FEA5C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6AAE6B-0FC3-41E3-98CA-514640FA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STUDIO EXECS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F9257-AC9C-4F79-AE65-0679D9F9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read on the premise, tone, and commercial appeal.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A55E9F-56FE-47FC-A2C7-073DEE12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8D2327-947D-491F-8887-FE5E7920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CDC4F0-61B7-4680-9593-BB1AEE72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C9044A-259D-4C62-AB55-D214FC4E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5D9445-7B06-4A37-A630-F7F26097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 story structure and production scope to assess fit.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7A1B1C-2AD8-4578-BBC0-71A6859C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A3AF9E-2FD8-487B-995A-0C821AEC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4C4704-EDE0-45E8-962E-67E65FFF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2428D3-DFB9-42EE-B400-BEB73B69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C0A206-CC17-415A-A26B-14801FD43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compelling concept with a strong audience-facing hook.</a:t>
            </a:r>
          </a:p>
        </p:txBody>
      </p:sp>
    </p:spTree>
    <p:extLst>
      <p:ext uri="{BB962C8B-B14F-4D97-AF65-F5344CB8AC3E}">
        <p14:creationId xmlns:p14="http://schemas.microsoft.com/office/powerpoint/2010/main" val="4249094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4616D6-FD31-4C48-AFE6-F2EB5726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A22E3-2B6E-45A7-A52C-99E34339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FA286C-6B75-4E61-AF2C-08531382E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2BB059-9E47-4740-9701-0188931C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B0EAD1-64B8-45CD-B747-16A88442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B14BBC-B9DE-4EE3-A1C8-458C1BA96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F85048-FC0B-4911-B77F-A64E4F5B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681690-577E-4516-A996-84B1C405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E1E1CF-E187-4E9E-B4DD-6C7DCC3B0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8BC9FE-C32E-431B-8373-2830027D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98BAC6-977B-4006-A74C-9F9D6D224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48BC4F-5FC4-43AD-896E-0ACBEED06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0A1A2B-7AD2-4F3C-A888-A26BF5D5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7AE5AA-F74C-47D8-921F-0DD708496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CC2FCB-1C75-487C-97F3-25258D51B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35EB27-19FD-4EB6-9EC4-8F0B107CF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064D0-24D5-41C5-B52F-B4786839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hero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35070A-98AF-4099-B995-C3410191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539541-3514-4A44-9D4F-402BEC68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C10F0E-0908-41F2-A659-7F4160B30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180DBD-225D-4626-9AFE-8BB6009F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307210-F032-4963-AE7D-4585B31D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59ABCF-8925-4B0E-B2DB-B51BFF94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2DC03F-D7E1-4A4D-A725-80D666CD1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219D0C-2A39-480C-BA19-A5A59890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9C2E0F-79AB-495A-875F-4D5FECAB8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39CB0C-F96B-4DE0-A7BC-C690C97BE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2AADEE2-A488-4597-8A1A-187313EF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3E92E4B-3881-40A2-88F6-A0E606842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stakes</a:t>
            </a:r>
          </a:p>
        </p:txBody>
      </p:sp>
    </p:spTree>
    <p:extLst>
      <p:ext uri="{BB962C8B-B14F-4D97-AF65-F5344CB8AC3E}">
        <p14:creationId xmlns:p14="http://schemas.microsoft.com/office/powerpoint/2010/main" val="12923145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E2BCCF-7E6A-46F0-8090-DB15FD4B5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BBD388-AC84-4B16-A3D9-243E84D5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EA0F96-2928-4284-A632-E4C36F7E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EFA59-4C00-4917-8A62-BE2F1A6AF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4CA2A9-B8B8-4D64-ACA2-F98CA287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feature film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C6DEA-0886-4D8F-B3F3-C3EAC74B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C712A5-D791-47E8-819B-A87531E2B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FA697B-3B43-4968-91DE-ADA9B0D4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4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Can one desperate pilot save his daughter before the city goes dark?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CE0ED0-558B-4C50-A1D9-2E3035ECE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F79AB4-24B5-4D3E-B63E-E37A31EE0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872B8-D298-471F-B5C1-55B26AC1C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BD9357-7F63-42E9-9995-B6AA719C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hero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094CFD-ED84-4DEA-9474-21C87A2C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BDB1EF-3540-4C90-A05B-C36091FC0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7AC903-4837-497F-BB69-2740CF413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F7C54D-1808-4DF2-A2B1-84ADD4A0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12F926-E72C-43E3-9C93-175DC8BD3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876B8C-723B-402B-82AE-8B2E7A288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the image</a:t>
            </a:r>
          </a:p>
        </p:txBody>
      </p:sp>
    </p:spTree>
    <p:extLst>
      <p:ext uri="{BB962C8B-B14F-4D97-AF65-F5344CB8AC3E}">
        <p14:creationId xmlns:p14="http://schemas.microsoft.com/office/powerpoint/2010/main" val="9625863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5F0872-ACDB-47F5-AEEE-0696CC5DD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E87D0-F666-42A7-A74C-653B5F1F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034A7-4B82-45F2-BF2A-EB76364D7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9EAF09-A34C-41C6-8D85-B7D877FC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2ACDE-85E3-4110-8107-F4ABADA6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feature film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C5F482-7CF7-4761-9B1A-3E2F7FFB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E6D870-F0B0-4DA7-9B6F-C7F2C0EF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21D655-26CB-4125-AABF-7A4DE4CB3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75F166-6E6F-47D0-9820-BFC263438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8C3119-3139-4B6D-874A-07D53DA9E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C66F45-288A-454F-9E80-023F5275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EF8FEB-9E39-4D69-AAA8-920B54AC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18AB26-814E-4D16-ADCF-90399A40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FA298E-72BE-4EF3-A36F-6618BBE1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hero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13AE9-310B-4B4D-902A-AC560774D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15BB0E-5273-45B9-BF51-9F20D003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4535A5-2E35-4419-8164-2F78671B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3EA53B-F824-48ED-9056-8950A9D8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2C2178-A34E-4D1C-B70D-9E82A5E8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E9BADE-090C-4E48-B3CB-8DE97A446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A81E3F-1368-40C5-A60D-0AF19E97F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D6DEBC-7EAB-41F5-89F5-7E80B2C6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0E4E10-39B2-499F-97FB-3EB600B53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0BD22C-6225-49DA-A90B-AF61A0A75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the image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3152C6-AC07-4B55-84C5-75291AEB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43723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9F6417-9102-401B-9ECC-973AC191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0BC827-78EF-4984-81F9-56682F37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7E360A-2A9F-486B-93EC-3E2B8A174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night. One chance. One final flight.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BA6849-877F-48F7-BA10-B039474D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9EFF45-B781-46A0-921B-265DE6074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EB521E-5F75-483D-9310-0A898A64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913A04-8B24-40C6-9DA8-C6A073B2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425112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2026-10-01T07:21:07.6750000Z</dcterms:created>
  <dcterms:modified xsi:type="dcterms:W3CDTF">2026-10-01T07:21:07.6750000Z</dcterms:modified>
</coreProperties>
</file>