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79b6562297147f6" /><Relationship Type="http://schemas.openxmlformats.org/officeDocument/2006/relationships/extended-properties" Target="/docProps/app.xml" Id="R3a577db4dc5d49bd" /><Relationship Type="http://schemas.openxmlformats.org/officeDocument/2006/relationships/officeDocument" Target="/ppt/presentation.xml" Id="R73ab22280c6e4f5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dd63c0d8283418f"/>
  </p:sldMasterIdLst>
  <p:notesMasterIdLst>
    <p:notesMasterId xmlns:r="http://schemas.openxmlformats.org/officeDocument/2006/relationships" r:id="R870db4b7afb14d3c"/>
  </p:notesMasterIdLst>
  <p:sldIdLst>
    <p:sldId xmlns:r="http://schemas.openxmlformats.org/officeDocument/2006/relationships" id="256" r:id="R793fe058a11a471c"/>
    <p:sldId xmlns:r="http://schemas.openxmlformats.org/officeDocument/2006/relationships" id="257" r:id="Rc67df38e5952419d"/>
    <p:sldId xmlns:r="http://schemas.openxmlformats.org/officeDocument/2006/relationships" id="258" r:id="R6c3ef6f529624cae"/>
    <p:sldId xmlns:r="http://schemas.openxmlformats.org/officeDocument/2006/relationships" id="259" r:id="Rd14331dcf7954958"/>
    <p:sldId xmlns:r="http://schemas.openxmlformats.org/officeDocument/2006/relationships" id="260" r:id="R85b6b25e77e64bb5"/>
    <p:sldId xmlns:r="http://schemas.openxmlformats.org/officeDocument/2006/relationships" id="261" r:id="Rcf5a35b8e7384d9c"/>
    <p:sldId xmlns:r="http://schemas.openxmlformats.org/officeDocument/2006/relationships" id="262" r:id="Re606a9f7b6bf420c"/>
    <p:sldId xmlns:r="http://schemas.openxmlformats.org/officeDocument/2006/relationships" id="263" r:id="Rb4ba3e4dba784060"/>
    <p:sldId xmlns:r="http://schemas.openxmlformats.org/officeDocument/2006/relationships" id="264" r:id="R74fdff558c204f47"/>
    <p:sldId xmlns:r="http://schemas.openxmlformats.org/officeDocument/2006/relationships" id="265" r:id="R393d1037792b491f"/>
    <p:sldId xmlns:r="http://schemas.openxmlformats.org/officeDocument/2006/relationships" id="266" r:id="R20b1353b526d451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eb37017d37240e1" /><Relationship Type="http://schemas.openxmlformats.org/officeDocument/2006/relationships/slideMaster" Target="/ppt/slideMasters/slideMaster1.xml" Id="R5dd63c0d8283418f" /><Relationship Type="http://schemas.openxmlformats.org/officeDocument/2006/relationships/notesMaster" Target="/ppt/notesMasters/notesMaster1.xml" Id="R870db4b7afb14d3c" /><Relationship Type="http://schemas.openxmlformats.org/officeDocument/2006/relationships/presProps" Target="/ppt/presProps.xml" Id="R02e43038238d49a4" /><Relationship Type="http://schemas.openxmlformats.org/officeDocument/2006/relationships/tableStyles" Target="/ppt/tableStyles.xml" Id="R56c15e77ff844c7c" /><Relationship Type="http://schemas.openxmlformats.org/officeDocument/2006/relationships/slide" Target="/ppt/slides/slide1.xml" Id="R793fe058a11a471c" /><Relationship Type="http://schemas.openxmlformats.org/officeDocument/2006/relationships/slide" Target="/ppt/slides/slide2.xml" Id="Rc67df38e5952419d" /><Relationship Type="http://schemas.openxmlformats.org/officeDocument/2006/relationships/slide" Target="/ppt/slides/slide3.xml" Id="R6c3ef6f529624cae" /><Relationship Type="http://schemas.openxmlformats.org/officeDocument/2006/relationships/slide" Target="/ppt/slides/slide4.xml" Id="Rd14331dcf7954958" /><Relationship Type="http://schemas.openxmlformats.org/officeDocument/2006/relationships/slide" Target="/ppt/slides/slide5.xml" Id="R85b6b25e77e64bb5" /><Relationship Type="http://schemas.openxmlformats.org/officeDocument/2006/relationships/slide" Target="/ppt/slides/slide6.xml" Id="Rcf5a35b8e7384d9c" /><Relationship Type="http://schemas.openxmlformats.org/officeDocument/2006/relationships/slide" Target="/ppt/slides/slide7.xml" Id="Re606a9f7b6bf420c" /><Relationship Type="http://schemas.openxmlformats.org/officeDocument/2006/relationships/slide" Target="/ppt/slides/slide8.xml" Id="Rb4ba3e4dba784060" /><Relationship Type="http://schemas.openxmlformats.org/officeDocument/2006/relationships/slide" Target="/ppt/slides/slide9.xml" Id="R74fdff558c204f47" /><Relationship Type="http://schemas.openxmlformats.org/officeDocument/2006/relationships/slide" Target="/ppt/slides/slide10.xml" Id="R393d1037792b491f" /><Relationship Type="http://schemas.openxmlformats.org/officeDocument/2006/relationships/slide" Target="/ppt/slides/slide11.xml" Id="R20b1353b526d451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526bbebdf77410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87a27740e1544fb" /><Relationship Type="http://schemas.openxmlformats.org/officeDocument/2006/relationships/notesMaster" Target="/ppt/notesMasters/notesMaster1.xml" Id="R4e075d20e47b40b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332f2f946134ce2" /><Relationship Type="http://schemas.openxmlformats.org/officeDocument/2006/relationships/notesMaster" Target="/ppt/notesMasters/notesMaster1.xml" Id="Rc61aafb989b247e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8384f0456384992" /><Relationship Type="http://schemas.openxmlformats.org/officeDocument/2006/relationships/notesMaster" Target="/ppt/notesMasters/notesMaster1.xml" Id="R15d80eee829b4e0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ea220e11cd34544" /><Relationship Type="http://schemas.openxmlformats.org/officeDocument/2006/relationships/notesMaster" Target="/ppt/notesMasters/notesMaster1.xml" Id="R79f03755c9cf446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4f9bf333b584494" /><Relationship Type="http://schemas.openxmlformats.org/officeDocument/2006/relationships/notesMaster" Target="/ppt/notesMasters/notesMaster1.xml" Id="R1fcc62cbb9fb44a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1ae68161c3540f9" /><Relationship Type="http://schemas.openxmlformats.org/officeDocument/2006/relationships/notesMaster" Target="/ppt/notesMasters/notesMaster1.xml" Id="Raba4440e886744b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5db93d5b17d4400" /><Relationship Type="http://schemas.openxmlformats.org/officeDocument/2006/relationships/notesMaster" Target="/ppt/notesMasters/notesMaster1.xml" Id="Rbfd965c3e4e244a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5db2e5b3a0847f2" /><Relationship Type="http://schemas.openxmlformats.org/officeDocument/2006/relationships/notesMaster" Target="/ppt/notesMasters/notesMaster1.xml" Id="R0d651b8fa5344f4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13413d883584a1d" /><Relationship Type="http://schemas.openxmlformats.org/officeDocument/2006/relationships/notesMaster" Target="/ppt/notesMasters/notesMaster1.xml" Id="Rbd8a66527a1f49b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12ab2115e064690" /><Relationship Type="http://schemas.openxmlformats.org/officeDocument/2006/relationships/notesMaster" Target="/ppt/notesMasters/notesMaster1.xml" Id="R26c35b46fea44b9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0c669c023d34e93" /><Relationship Type="http://schemas.openxmlformats.org/officeDocument/2006/relationships/notesMaster" Target="/ppt/notesMasters/notesMaster1.xml" Id="R751fb45b7afe498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e3ec331bbd84e4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bdf3596e105423f" /><Relationship Type="http://schemas.openxmlformats.org/officeDocument/2006/relationships/slideLayout" Target="/ppt/slideLayouts/slideLayout1.xml" Id="R9c43d565fb384ff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c43d565fb384ff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a4f9deb39b4d19" /><Relationship Type="http://schemas.openxmlformats.org/officeDocument/2006/relationships/image" Target="/ppt/media/image.png" Id="R5902d48382264242" /><Relationship Type="http://schemas.openxmlformats.org/officeDocument/2006/relationships/notesSlide" Target="/ppt/notesSlides/notesSlide1.xml" Id="R7b12554f97844b0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03d87fecce4514" /><Relationship Type="http://schemas.openxmlformats.org/officeDocument/2006/relationships/notesSlide" Target="/ppt/notesSlides/notesSlide2.xml" Id="R76caf534fc1b45f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92b6475ee345ff" /><Relationship Type="http://schemas.openxmlformats.org/officeDocument/2006/relationships/notesSlide" Target="/ppt/notesSlides/notesSlide3.xml" Id="Rbe70b28e8219477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8ba7eb525e4f99" /><Relationship Type="http://schemas.openxmlformats.org/officeDocument/2006/relationships/notesSlide" Target="/ppt/notesSlides/notesSlide4.xml" Id="Rd482db76576a4bf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6ceeb99c00487e" /><Relationship Type="http://schemas.openxmlformats.org/officeDocument/2006/relationships/notesSlide" Target="/ppt/notesSlides/notesSlide5.xml" Id="R838f1a6cde5845d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2725cd295c4730" /><Relationship Type="http://schemas.openxmlformats.org/officeDocument/2006/relationships/notesSlide" Target="/ppt/notesSlides/notesSlide6.xml" Id="Rbf27d22badfe454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d346fc95dd4361" /><Relationship Type="http://schemas.openxmlformats.org/officeDocument/2006/relationships/notesSlide" Target="/ppt/notesSlides/notesSlide7.xml" Id="Rc07f957d414c4a7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2454259a084566" /><Relationship Type="http://schemas.openxmlformats.org/officeDocument/2006/relationships/notesSlide" Target="/ppt/notesSlides/notesSlide8.xml" Id="R518de8f3a06543a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d86b213fff460f" /><Relationship Type="http://schemas.openxmlformats.org/officeDocument/2006/relationships/notesSlide" Target="/ppt/notesSlides/notesSlide9.xml" Id="R39e90b72c2a44e1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4e8c3dd16b4ff5" /><Relationship Type="http://schemas.openxmlformats.org/officeDocument/2006/relationships/notesSlide" Target="/ppt/notesSlides/notesSlide10.xml" Id="Rd4ea82a451a943b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6ceb1ed8834581" /><Relationship Type="http://schemas.openxmlformats.org/officeDocument/2006/relationships/notesSlide" Target="/ppt/notesSlides/notesSlide11.xml" Id="Reb815a45e9844df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53006D-DCE8-48F4-9578-50F0E3662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5B6A74-2540-4127-A876-21ADC7B21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0461FF-EEF0-4B46-A848-5D46519C9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Feature Presentation Intro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B48000-8901-4EF7-95E7-EDDC74B96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studio launches a new app feature to simplify team feedback.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4A7C40-1C2F-409E-A928-D9848DC4A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E30553-76F5-4791-9E91-C4A340045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A87B5B-49EF-404E-84AC-D32E6FEB5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23F29A-8F41-42EF-861F-E16DD9D31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02d48382264242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23104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57B223C-6542-43C1-9FBC-62DC8DEBF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EC98DE-2645-4A60-A250-62FC3346A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CCD89F-06CF-43E8-A918-E5D87792B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EB60D7-0C0A-4D13-9D46-FAF6D1258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EA028C-F396-4286-ABD7-3C32E6BD3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feature presentation intro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650CE2-1E2E-4AA0-97F6-B3F7EE6B3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A1E06F-0FAA-4F2A-84E7-CACB7A129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461C18-58F5-4F84-85E2-645556312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Problem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251EB2-CA1D-4325-A006-617E0BE7D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pain points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1C3C4A-48D0-4F98-AF85-1D5842BC6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C06205-D322-456E-8668-E8FBA2318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66C9EC-F589-4939-A5FB-B42512038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Feature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BEC1B0-CB99-4127-A29B-B4B797F70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new flow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061722-5C44-4361-A0A5-050037BB2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A4C03D-C68B-48BF-8351-D2C82B9E6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63EE2F-1870-4082-9592-4AF01FFB1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Pilot Results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AB40FE-406E-4BE4-8CA6-4159100FF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review roles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AD183B-8A4C-434C-97E2-C47DC0F3B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311CFD-2142-4A3C-9E88-BE2F80A22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013E74-B0B3-410C-93DF-550E937A6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BE2DB4F-A4E5-4B74-995B-0114B22DC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Test with a pilot team</a:t>
            </a:r>
          </a:p>
        </p:txBody>
      </p:sp>
    </p:spTree>
    <p:extLst>
      <p:ext uri="{BB962C8B-B14F-4D97-AF65-F5344CB8AC3E}">
        <p14:creationId xmlns:p14="http://schemas.microsoft.com/office/powerpoint/2010/main" val="95122554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9B81B5-290F-415A-A524-396116071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D44599-93F6-40CF-A4E8-93105D270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26E443-B3C7-4C0E-9FAA-45F172C15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03236E-51ED-4575-ABB7-E966144F4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FC9265-3156-40E7-8BCE-3D4D4608E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scattered comments into one clear review flow.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25BE7E-CDC1-49B9-B7AB-9C4BBCAD8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DC6B75-33A5-4429-A06D-1A7EFDF45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96431484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B0CFF4-4878-4911-82EA-D3F4BBD0E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B98E07-772D-420D-A4B3-E327EF223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9A4EFE-5869-4E59-8EAD-DB43B47DC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1C5680-8233-4585-9445-9492F5ACB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C4D803-EFC3-4AB6-9B80-088244F25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feature presentation intro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07DAF1-56D0-48FB-A562-91AFBF5B7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A35D6E-75A2-4DBC-9E8C-DD2A85B5F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A4F7AA-23E1-4AD6-A24D-08428AE0C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9A2FF4-34DE-4204-B33B-221CC030F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feature presentation intro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2F6248-2FE8-4EA0-9B8F-C783A65E1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FB8016-FA49-4936-ADA1-430B5B699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A18F34-376B-41CB-862E-3484D9F64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D1BF09-58EE-4BFE-9F03-F775D3D85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D31CE3-A39C-4B96-B427-E2D9CC492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scattered comments into one clear re…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3CEB2F-EF8B-41B8-8B38-527C9BDD6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A362B2-0144-4971-BB00-E607A0618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303B0A-D9FD-457D-89C8-BAFA84123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1A082A-A863-4876-A77C-04F77B359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54D0C48-A94E-4B46-94FB-0E24D7DC4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Business: Roll out and refine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5359F7-9313-400C-AF41-256119377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14280345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18EFBA8-FE74-4B49-A29A-909BA6210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01636B-52E5-4852-994A-437E68844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211786-129E-469E-B324-E08A2B9C8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96403B-E857-4B92-8FED-4D0BC5E50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C84AFD-642D-427D-A382-65CF1360A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DE24F9-692A-4621-BCFF-FD85E8183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926023-EA7C-4463-B3F0-2C8956457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BCC009-72DD-42E0-89E6-923DD2D06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94B1FB-8F2B-48B4-A564-D895AFA4B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pain points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FD02FA-B5B0-408E-9ADC-F3114C826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3BE181-E7C1-4CD2-8CFC-6CC1FB6FE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184DE0-8356-4B53-A2B7-E03E4F02F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435B18-15DF-40E8-9728-382E93BA4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the new flow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7F2725-E62A-44EA-90A8-59D174895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EB0234-FB71-4E48-BD0E-39D07C632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8579F8-EED4-4877-A6FA-0E11D2665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AF706F-4C28-4041-B57D-7595B065A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review roles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9ED5DC-064C-45E9-A5DC-EA5F048E9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40176D-9B2C-464A-92BB-FE0BEF888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736941-5E78-4390-936D-9BACF6FBA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444B51B-45CD-4678-B0BE-D4805A516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Test with a pilot team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C74A7E0-E190-4FC0-A1EB-126C151A5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8441030-0A09-44E0-AB4C-EB31361CA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0D83B46-E709-4DFC-9DA3-60EEBCAB5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FE625E2-0B57-4D15-8176-0CB1D7546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Roll out and refine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34101AC-CE61-400D-B2E5-760D7C8C4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21601718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E870F78-DC77-4E65-A294-CCE308576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A54BB2-8E9A-4ACB-81A3-D4ED3DD86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0FC81E-772B-4D7C-AABF-7F276B245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3A2815-34A0-434C-94E2-5257BCF59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85E788-3292-449D-B3B3-D46F2D23B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feature presentation intro: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28BAAA-6F61-43AB-9839-A27DB9BB2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BD836C-2F60-4BFA-854D-2A5F6430A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6358C4-B4A9-477F-9A5C-238C731EC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7EDEB3-F126-45CE-8B61-631DDCF64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27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Feedback arrives in chat, email, and calls.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3764A5-2B8A-419E-A5A3-1989E42CB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0660FE-33D1-49B7-88C9-7FFCAED9A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Revisions get lost between versions.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21BD0C-C5BB-4E9F-B38B-F1E8F263E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14612B-F92C-4911-96C5-D11BD4B34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Approvals take too many follow-ups.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777DAD-238C-4EC7-94DB-68DA1BDCF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9B926E-5DED-4E41-AB18-7D38F3822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E4B155-7AF8-4ECB-A093-33B2C267D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17BCCE-4680-4C87-9564-871B6A62E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40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All comments live in one shared review space.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8EEA62F-7C3B-44E8-B5C3-8BA3DDE63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C0567B5-929F-47EC-865F-614FC132E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Version changes are easy to track.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E3DCFAB-6768-4BC0-B214-0799582C4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668351E-34E8-496B-B458-A9C66A4A9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9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Approvals move forward with fewer handoffs.</a:t>
            </a:r>
          </a:p>
        </p:txBody>
      </p:sp>
    </p:spTree>
    <p:extLst>
      <p:ext uri="{BB962C8B-B14F-4D97-AF65-F5344CB8AC3E}">
        <p14:creationId xmlns:p14="http://schemas.microsoft.com/office/powerpoint/2010/main" val="205728860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28E9CD-1C11-4DE7-A9F9-1A3D22F1D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0356A0-E7E9-49C3-A421-A0174B11D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B5FBA5-4361-45C6-B952-5E0A25928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A59F50-1388-4557-B7AB-F3B034BD8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085045-03DC-4898-BFEE-E11543601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6707F8-B7AE-49B2-BD10-D1A695237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09EF36-0119-4E98-9EB4-F6BB03FCD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4B22EC-7DAE-46D9-A1FB-5305F63F9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F2C6DB-7D98-499A-8942-3F7F66E9F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PRODUCT 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F66E36-0BE8-41E6-BF8B-A16A0E8C0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collect and act on feedback.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AA486F-D97D-4CAE-A090-35D0AFD3F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0ED8AE-982C-4301-B5C0-B0520D7F0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713C8F-C00C-4BBA-937E-ECC49D71A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785C06-F561-4764-8DC6-0C34CE14A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DESIGN LEADS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5C23C8-8418-4753-9474-97A40E2D9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cleaner review process with fewer back-and-forth edits.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EB0A0E-05F2-47CD-A529-6F668D01D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7623C1-E5C3-4E49-8B67-66196F584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FEF287E-713D-4D6C-8653-02D406E09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304AD6-83FE-4AE3-91C2-8C81BD2FF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CLIENT STAKEHOLDERS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29A033-D8C7-4AD0-9DF5-543575C43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view of progress and decisions.</a:t>
            </a:r>
          </a:p>
        </p:txBody>
      </p:sp>
    </p:spTree>
    <p:extLst>
      <p:ext uri="{BB962C8B-B14F-4D97-AF65-F5344CB8AC3E}">
        <p14:creationId xmlns:p14="http://schemas.microsoft.com/office/powerpoint/2010/main" val="165698601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FE04780-8DD6-4E1B-9948-714FFCCF3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8D531C-5B26-44DA-9DD6-238D3C9E0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23B0AA-BCAD-4806-A00D-E5EAC6D59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D4A018-C4D0-4A26-9A3B-FC894910C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C8D16C-A3CE-46F7-A7DB-BEFD40818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EB056C-9031-4499-B1C4-6E47C6DFF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572ED1-F6C3-47D3-9A21-FA395FB64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66AB9D-4ED0-4ABA-9191-537B99204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032154-CC43-43ED-8C67-14D8FE743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E0A294-028A-443D-A704-F575443EC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FC033C-F396-48B2-AAE2-5A08C5A32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pain points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F77C77-F1A6-4A2A-AF04-C2001CEC9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432CAF-1765-4053-86C3-4057A7E7C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731F5A-D217-443A-8C97-566195329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6FB564-CBC4-49FF-80C0-9403AF39D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431385-1767-4899-99E1-52465FAC3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7A24EE-5FBE-4178-A1E1-F4C23344E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the new flow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5DC746-6DE6-481B-8A9B-B5439271D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9BF3AC4-CDEC-4527-A155-683CA1FDC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9BC1D8-1B88-44EF-B3E0-8ED47C4F9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8BB80E-59EE-4D7A-8EDC-53F2BFA5F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704D8B3-E237-4847-AEBD-668C20865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F7852C0-1C83-4C73-BB18-631CCE1A6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review roles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982442F-6F92-4499-A0AB-18942B6B3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2ECF930-74C6-4D7B-8A09-C44DAED3A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2052310-7673-4FBD-9FED-FED5FF7C4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59D6E63-7850-4BD2-87D3-A8DE8DD2E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195317F-BA8C-4963-AD9B-2D81A5CE1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9236B68-CE2F-4175-8F6D-0F1FEF4B9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Test with a pilot team</a:t>
            </a:r>
          </a:p>
        </p:txBody>
      </p:sp>
    </p:spTree>
    <p:extLst>
      <p:ext uri="{BB962C8B-B14F-4D97-AF65-F5344CB8AC3E}">
        <p14:creationId xmlns:p14="http://schemas.microsoft.com/office/powerpoint/2010/main" val="187162238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431485-435B-407A-A929-96C59DBDB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CF6602-DE39-4DCC-B7D4-0B82E3D6F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FC7EDF-8F61-4DE0-8BFF-E94EBB90B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D462B4-069A-4FD5-8509-0FBE10680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3C13E1-5182-4D47-B4D1-70FDDD5A9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feature presentation intro: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3AB822-097B-4E83-90EA-5529FD138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995F12-78A4-4427-B9FD-D196590B0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0EE88C-9351-4930-A96E-9364B1235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studio keep feature reviews clear from first draft to final sign-off?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3EEC20-D9FB-4406-A5FC-FA326EDE1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D85983-6EB4-4C23-AFA7-658AA0AB6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77E481-9A79-4870-B426-C86E4D575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D216C9-44B8-481D-8C6C-2995C0E14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the new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D2985E-D301-46F6-8310-B421971F6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D36E7E-FE0A-4901-A2B4-35CE5E670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B3C20A-2CC5-4C55-ADD3-D74C2B8C5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review roles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D4C01D-4DCF-4922-9EB5-962AE2FD8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538987-1F5C-4EC5-BC34-A888C789E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2A21695-2982-40EA-AB71-55E731C25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Roll out and refine</a:t>
            </a:r>
          </a:p>
        </p:txBody>
      </p:sp>
    </p:spTree>
    <p:extLst>
      <p:ext uri="{BB962C8B-B14F-4D97-AF65-F5344CB8AC3E}">
        <p14:creationId xmlns:p14="http://schemas.microsoft.com/office/powerpoint/2010/main" val="210298159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03701EE-532F-47E3-9A70-B5E751E2B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84F1F0-2800-4EC4-865D-FAE2C227B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531917-793E-4D49-987A-B4AA60C63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1AA6FC-F3C4-48D4-87FB-66BAA8D65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DC895C-2420-4E9D-83C0-8D59CF055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feature presentation intro: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383630-9AB0-4B84-B96C-43DC2CB1B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A6C83B-3552-4F2C-976E-4F32D5C34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C37A7F-EB9B-474C-91A4-5F356EB36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D459D1-C61B-4232-9F9B-8DB884116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pain points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DDCF8A-9A23-4FAD-97D3-2380A79ED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3C6FF0-DD63-4CA4-891C-3970A65B0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38FA90-4157-4D04-97AE-018F4306B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A01E11-E769-4E02-AADF-7286A2057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5B8547-467F-45C3-9A8C-4241E38E5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the new flow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0EF4B9-0793-4ADA-892D-200B71171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6A5C47-A458-4F19-9CB7-44E9E6F55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2A7A1B-6BC1-47DB-A6F0-439E2329D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467885-C4BB-46F1-86A9-4C2479C6B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928E9A-60F0-4875-B8F2-950F2CF50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review roles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895A0E-E774-4C8A-A063-610B1251F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52B0769-B945-46EF-8C14-7169526DC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1428E46-D234-4E1A-839E-3532675D3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4DAC63E-116B-4CCB-AAD6-9DA155984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602449C-E5EF-48E9-830F-41B326694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Roll out and refine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300036D-6D70-429F-AAEE-39C3A7422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37299200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5274B0-8736-424B-BF03-376FEF20F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3550EB-975C-4853-B3AA-E577E92F2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8B922E-5DE6-4F78-B34E-0AA8BA45D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feature, one flow, less confusion.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39C588-5BA2-4E9C-9280-913D7C63E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9A83D4-67E2-4358-92A7-612DB5B5F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2F92A3-9855-464A-B5B3-6B1A268CD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B609AB-23A5-4F00-9AFF-5F73CF9D4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08024891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2026-10-01T09:55:11.0070000Z</dcterms:created>
  <dcterms:modified xsi:type="dcterms:W3CDTF">2026-10-01T09:55:11.0070000Z</dcterms:modified>
</coreProperties>
</file>