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1c8d9393434e9f" /><Relationship Type="http://schemas.openxmlformats.org/officeDocument/2006/relationships/extended-properties" Target="/docProps/app.xml" Id="R2927714d156d4da9" /><Relationship Type="http://schemas.openxmlformats.org/officeDocument/2006/relationships/officeDocument" Target="/ppt/presentation.xml" Id="Rc7b2bce5c81340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5f8afa19d14442"/>
  </p:sldMasterIdLst>
  <p:notesMasterIdLst>
    <p:notesMasterId xmlns:r="http://schemas.openxmlformats.org/officeDocument/2006/relationships" r:id="R0ec48800cfd54515"/>
  </p:notesMasterIdLst>
  <p:sldIdLst>
    <p:sldId xmlns:r="http://schemas.openxmlformats.org/officeDocument/2006/relationships" id="256" r:id="Rdce511ad178c4ae3"/>
    <p:sldId xmlns:r="http://schemas.openxmlformats.org/officeDocument/2006/relationships" id="257" r:id="R2175f18e9ea14eac"/>
    <p:sldId xmlns:r="http://schemas.openxmlformats.org/officeDocument/2006/relationships" id="258" r:id="R109233fea00b4942"/>
    <p:sldId xmlns:r="http://schemas.openxmlformats.org/officeDocument/2006/relationships" id="259" r:id="R844a83ee8e384f9a"/>
    <p:sldId xmlns:r="http://schemas.openxmlformats.org/officeDocument/2006/relationships" id="260" r:id="Rbae8412cd7744baa"/>
    <p:sldId xmlns:r="http://schemas.openxmlformats.org/officeDocument/2006/relationships" id="261" r:id="Ra4390090d7854608"/>
    <p:sldId xmlns:r="http://schemas.openxmlformats.org/officeDocument/2006/relationships" id="262" r:id="R65aca72cb586419e"/>
    <p:sldId xmlns:r="http://schemas.openxmlformats.org/officeDocument/2006/relationships" id="263" r:id="Rd4aa2d6472384532"/>
    <p:sldId xmlns:r="http://schemas.openxmlformats.org/officeDocument/2006/relationships" id="264" r:id="Rff2e1ac6781e44d9"/>
    <p:sldId xmlns:r="http://schemas.openxmlformats.org/officeDocument/2006/relationships" id="265" r:id="R928168e6a4224f1a"/>
    <p:sldId xmlns:r="http://schemas.openxmlformats.org/officeDocument/2006/relationships" id="266" r:id="Re1321226584f43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8dca579f91434d" /><Relationship Type="http://schemas.openxmlformats.org/officeDocument/2006/relationships/slideMaster" Target="/ppt/slideMasters/slideMaster1.xml" Id="R355f8afa19d14442" /><Relationship Type="http://schemas.openxmlformats.org/officeDocument/2006/relationships/notesMaster" Target="/ppt/notesMasters/notesMaster1.xml" Id="R0ec48800cfd54515" /><Relationship Type="http://schemas.openxmlformats.org/officeDocument/2006/relationships/presProps" Target="/ppt/presProps.xml" Id="R6ab2633840904dec" /><Relationship Type="http://schemas.openxmlformats.org/officeDocument/2006/relationships/tableStyles" Target="/ppt/tableStyles.xml" Id="R87df7c79c17d4c6f" /><Relationship Type="http://schemas.openxmlformats.org/officeDocument/2006/relationships/slide" Target="/ppt/slides/slide1.xml" Id="Rdce511ad178c4ae3" /><Relationship Type="http://schemas.openxmlformats.org/officeDocument/2006/relationships/slide" Target="/ppt/slides/slide2.xml" Id="R2175f18e9ea14eac" /><Relationship Type="http://schemas.openxmlformats.org/officeDocument/2006/relationships/slide" Target="/ppt/slides/slide3.xml" Id="R109233fea00b4942" /><Relationship Type="http://schemas.openxmlformats.org/officeDocument/2006/relationships/slide" Target="/ppt/slides/slide4.xml" Id="R844a83ee8e384f9a" /><Relationship Type="http://schemas.openxmlformats.org/officeDocument/2006/relationships/slide" Target="/ppt/slides/slide5.xml" Id="Rbae8412cd7744baa" /><Relationship Type="http://schemas.openxmlformats.org/officeDocument/2006/relationships/slide" Target="/ppt/slides/slide6.xml" Id="Ra4390090d7854608" /><Relationship Type="http://schemas.openxmlformats.org/officeDocument/2006/relationships/slide" Target="/ppt/slides/slide7.xml" Id="R65aca72cb586419e" /><Relationship Type="http://schemas.openxmlformats.org/officeDocument/2006/relationships/slide" Target="/ppt/slides/slide8.xml" Id="Rd4aa2d6472384532" /><Relationship Type="http://schemas.openxmlformats.org/officeDocument/2006/relationships/slide" Target="/ppt/slides/slide9.xml" Id="Rff2e1ac6781e44d9" /><Relationship Type="http://schemas.openxmlformats.org/officeDocument/2006/relationships/slide" Target="/ppt/slides/slide10.xml" Id="R928168e6a4224f1a" /><Relationship Type="http://schemas.openxmlformats.org/officeDocument/2006/relationships/slide" Target="/ppt/slides/slide11.xml" Id="Re1321226584f43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dc547e46f745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877a0ce20d4f8c" /><Relationship Type="http://schemas.openxmlformats.org/officeDocument/2006/relationships/notesMaster" Target="/ppt/notesMasters/notesMaster1.xml" Id="Re60c926214e94b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34ac0ad9b34788" /><Relationship Type="http://schemas.openxmlformats.org/officeDocument/2006/relationships/notesMaster" Target="/ppt/notesMasters/notesMaster1.xml" Id="Ref465cbbece146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58ebc8624e44de" /><Relationship Type="http://schemas.openxmlformats.org/officeDocument/2006/relationships/notesMaster" Target="/ppt/notesMasters/notesMaster1.xml" Id="Rbe1bbf9bfeb240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7039394e474873" /><Relationship Type="http://schemas.openxmlformats.org/officeDocument/2006/relationships/notesMaster" Target="/ppt/notesMasters/notesMaster1.xml" Id="Ra0e9373af4fc4d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695f6257414be5" /><Relationship Type="http://schemas.openxmlformats.org/officeDocument/2006/relationships/notesMaster" Target="/ppt/notesMasters/notesMaster1.xml" Id="R876a39193caf49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2f7c980a964518" /><Relationship Type="http://schemas.openxmlformats.org/officeDocument/2006/relationships/notesMaster" Target="/ppt/notesMasters/notesMaster1.xml" Id="R066dbe204137448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d8ccb1ef3d4c18" /><Relationship Type="http://schemas.openxmlformats.org/officeDocument/2006/relationships/notesMaster" Target="/ppt/notesMasters/notesMaster1.xml" Id="Rba3a044d18dc4c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a9008173f6548e7" /><Relationship Type="http://schemas.openxmlformats.org/officeDocument/2006/relationships/notesMaster" Target="/ppt/notesMasters/notesMaster1.xml" Id="R596728c956184d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0c351c6b75494a" /><Relationship Type="http://schemas.openxmlformats.org/officeDocument/2006/relationships/notesMaster" Target="/ppt/notesMasters/notesMaster1.xml" Id="R7e501418cdb243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61d8afdd0543d0" /><Relationship Type="http://schemas.openxmlformats.org/officeDocument/2006/relationships/notesMaster" Target="/ppt/notesMasters/notesMaster1.xml" Id="R9be5391e908045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1b7dfbe15d4fd8" /><Relationship Type="http://schemas.openxmlformats.org/officeDocument/2006/relationships/notesMaster" Target="/ppt/notesMasters/notesMaster1.xml" Id="Ra7ee5c022adb42f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5ecd0b329841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625beb95bb4f5b" /><Relationship Type="http://schemas.openxmlformats.org/officeDocument/2006/relationships/slideLayout" Target="/ppt/slideLayouts/slideLayout1.xml" Id="Rae9a423b7c424f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9a423b7c424f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89174144d4d55" /><Relationship Type="http://schemas.openxmlformats.org/officeDocument/2006/relationships/image" Target="/ppt/media/image.png" Id="R0d9cb0698ca6481d" /><Relationship Type="http://schemas.openxmlformats.org/officeDocument/2006/relationships/notesSlide" Target="/ppt/notesSlides/notesSlide1.xml" Id="Rdbd4ba824e8f40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cb2859bbb4c5e" /><Relationship Type="http://schemas.openxmlformats.org/officeDocument/2006/relationships/notesSlide" Target="/ppt/notesSlides/notesSlide2.xml" Id="R4e9bd55d16ff4f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06caa238b416c" /><Relationship Type="http://schemas.openxmlformats.org/officeDocument/2006/relationships/notesSlide" Target="/ppt/notesSlides/notesSlide3.xml" Id="Rf4b66d759bc445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75ded4d194144" /><Relationship Type="http://schemas.openxmlformats.org/officeDocument/2006/relationships/notesSlide" Target="/ppt/notesSlides/notesSlide4.xml" Id="R56731fcfe7b847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63e14ed0a484b" /><Relationship Type="http://schemas.openxmlformats.org/officeDocument/2006/relationships/notesSlide" Target="/ppt/notesSlides/notesSlide5.xml" Id="R733f571c58d84c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6db07efe14047" /><Relationship Type="http://schemas.openxmlformats.org/officeDocument/2006/relationships/notesSlide" Target="/ppt/notesSlides/notesSlide6.xml" Id="R01dfc7b61b5e48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ddeeac0184eaa" /><Relationship Type="http://schemas.openxmlformats.org/officeDocument/2006/relationships/notesSlide" Target="/ppt/notesSlides/notesSlide7.xml" Id="R2e361dcbca4c48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dcff5b94b4a78" /><Relationship Type="http://schemas.openxmlformats.org/officeDocument/2006/relationships/notesSlide" Target="/ppt/notesSlides/notesSlide8.xml" Id="Rc186fa09295245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20d906f69e445a" /><Relationship Type="http://schemas.openxmlformats.org/officeDocument/2006/relationships/notesSlide" Target="/ppt/notesSlides/notesSlide9.xml" Id="R773d6c4ba9d447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b9f8649e24e7a" /><Relationship Type="http://schemas.openxmlformats.org/officeDocument/2006/relationships/notesSlide" Target="/ppt/notesSlides/notesSlide10.xml" Id="R0237b1596b9141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1a5e9d8de45c2" /><Relationship Type="http://schemas.openxmlformats.org/officeDocument/2006/relationships/notesSlide" Target="/ppt/notesSlides/notesSlide11.xml" Id="Reea41da6c5b84a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0DB32-3BDC-4E2A-A63B-53839F87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010D68-C011-47E9-868C-9F879DD6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D75791-76B9-422A-92E9-86A53629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Credits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F1D69-97C1-4DF4-A9DE-B0B725BD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noir short follows Mara Vale as she uncovers the truth behind a vanished reel.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EA01F-FBA2-468D-B498-E23E1912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881589-F0C1-4760-B065-14E210B4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3BFF1-EF00-4A55-AFFE-B8FFD7AF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5319D7-F93F-42AA-BC7B-B36032CD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cb0698ca6481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401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B05F68-CEC7-472E-AF5E-E6F4EC89B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75116-34E2-4FFB-BA84-0F86A31B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FD818B-7079-4FDF-B2BD-F03543AC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F34AE-E002-40FD-B5C6-A9A40830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D4399-85DA-471A-80D9-10570EED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credits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F36EA-8C55-4AF9-A12C-2BDD0642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E9E591-D599-4E5E-A2DC-0ACA311C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33B00-6094-47E6-9493-DD374E37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Frame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69660E-1621-4F4D-840C-CF394B17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F42147-5C34-44C3-8A62-01BBDC840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B0238-84F0-4CEF-9575-6B1C3D10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022C5-41A2-47C1-878D-F481788C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Cast Roll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706CE1-0492-4684-869C-C5292DFC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6FE1A-9A3F-4D54-BD94-B292D22E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DC1822-AC45-4538-8FAB-BE63BED6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896032-11D9-45A5-9453-4D01E488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Crew Roll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10C8F-6130-44F0-AD10-72C1E3DBE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664ADB-5A5C-49FD-9562-3965019B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CB266-05C0-4061-BA21-C0E4BBCB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4D04AE-422E-41E6-82DA-A66CA2AD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Card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401134-82A8-4E1C-ACF2-F85A2B7C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Order by scene</a:t>
            </a:r>
          </a:p>
        </p:txBody>
      </p:sp>
    </p:spTree>
    <p:extLst>
      <p:ext uri="{BB962C8B-B14F-4D97-AF65-F5344CB8AC3E}">
        <p14:creationId xmlns:p14="http://schemas.microsoft.com/office/powerpoint/2010/main" val="1223960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31205-5AB4-4A69-9E07-CB5FF5F1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6DD9A-2814-490C-B927-075C9714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4A9108-D2EC-41A2-A7FA-C21E39A7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5FFFE-379E-4346-8A3C-91A3307E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202DC-1031-4ADE-9010-EC13E26A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moody credit sequence for a mystery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F977B5-A6A5-4939-A947-9324A442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FB957-73E3-43BC-9E42-739A2BE90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62115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BCA86B-AD5D-41A1-8429-6776734A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27B17-7A89-4958-84EB-095BA40E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930D4-7BCC-4CFB-94FB-78A05148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653B4-B6B9-474F-84A3-52EEE0D5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B0664-7AA1-4186-B1E4-B8266E6F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film credits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A0246-B451-438D-BEE6-26627F69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F72699-03AC-41EB-8925-E33A17148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F08E0-ED54-42F4-AD64-23AE7533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B18E3-E8E6-4507-9C04-64320F49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credits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AE5E1-E7A3-4556-B1EE-8931A565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853D1-0700-4231-B289-C24838EC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FA2F1-7448-4D88-BD8F-2A40E2CF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2D4B13-5029-482E-AE7E-CE91A67B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4A07D-5179-4B98-8414-43B5E37E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moody credit sequence for a mystery film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A962BE-AD1E-4ED6-8E9C-8D816AC7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045B6-08AD-4D24-8631-3EAEF940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304738-9C4D-4B4D-B512-70AF26D4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729A05-9F49-4BC5-8118-B7A03C05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D5346C-3951-48D6-9DF8-6E602DCC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End with thanks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F86791-68A7-4EA5-A2C8-1DA28E4B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2237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A55AEA-7C01-490A-951B-67D75450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7ACCA-2BC1-4A8D-8001-48B22F8D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D1105-2330-4429-BC32-26ABDFC9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C08E01-51BA-413C-ACAB-C8EE5D35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DB54BF-71CE-419F-A400-B168CC51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893DF-1729-4CEF-AFFE-0DF1CBF5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C0156-A64F-45AF-878D-D50B629D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7D2BB8-1653-4FE7-955C-13F2CF8E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35CC7-0C3A-459B-8CB9-D3BF42BD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09FCFD-933C-4658-B00A-437F512B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DE462-6C4A-4C11-89FA-33B5D9FB1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B681C-B8F0-4234-B141-01B9E53D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29060-1CA9-464E-AF49-5B6E2573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FD72F-59F7-4B91-B001-39310EEB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44B917-2E72-40CA-992A-8D24D77A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77692F-9F3B-4F59-9491-A4DD4FD0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50605-62CE-47AF-821A-EC78806D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7282C-59F0-4423-BC5D-BB49211B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04C992-6591-46FE-B0C5-8B936C02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9F5AFE-5AA2-402D-A27E-E93FC30C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23B085-E27F-4EE0-BD26-2174132C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Order by scene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0B5FB3-269A-415D-A89E-224EDD7F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E277C4-7EA0-4E64-924F-8B5547DC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AD3941-01C9-4D62-877D-6B7CA8EE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39DDD9-0EB9-401A-B8B0-6A8A88C4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thanks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583CC5-F6F5-46CE-97B4-5E70DF54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69953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AC65D0-A400-4973-A714-CB764250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B5F35-35B3-4082-91E8-1D2A6A36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D8169-7744-4175-95A6-E4C16B5E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C6A17-7052-4B4A-B51E-57DB7EBBC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66C5D-B03F-491F-8175-ECA5DD85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credits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AF2179-C5E1-4B00-A62B-5E929CE9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E5BAF-0062-4FC1-825C-ABD355BE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2BCF21-9B3E-4306-97FC-0A0D745F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09F82-3116-4D9D-8D51-B7259C7F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Credits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8FCD68-662F-4220-AEC7-D58B23A9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73D23-DEE7-4CA7-B542-FD5E1985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Names and roles lack a clear visual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8DC4C6-7605-44A2-8EA6-8E35194A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11783-6735-4BD0-9548-BC544BD0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misses a strong final mood.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039A1-3182-42BF-A0C6-B352B094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4B4C4-A9E4-4B8A-B5F0-BA98531D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BF6389-34B2-49AD-BB92-2D8B2172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205EEC-C744-41DB-9ABA-1334522E6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credit line reads with calm, steady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B97124-2D00-4A4A-8A6B-D75B1C0B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CAD0F3-F6B3-46B4-BEC2-42CA9046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and names appear in a clear cinematic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790AE-0CAB-46E3-A3E3-040DC7B1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815829-17CC-464B-959C-D16B1771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card leaves a memorable noir impression.</a:t>
            </a:r>
          </a:p>
        </p:txBody>
      </p:sp>
    </p:spTree>
    <p:extLst>
      <p:ext uri="{BB962C8B-B14F-4D97-AF65-F5344CB8AC3E}">
        <p14:creationId xmlns:p14="http://schemas.microsoft.com/office/powerpoint/2010/main" val="731878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41E469-9CA4-471C-9CF3-EE737FE1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C795A-E3A6-445F-88CB-F10F4C42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1C651A-5BA7-4565-9638-485B6794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38F1D-672E-4180-8245-3D8BDC8D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DCEE6-36C8-4827-96D5-52FF9296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88F988-8476-46AA-A658-3A11D5ED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EA9B1-F74D-48D0-B83E-03FC9938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964B8-4B72-4831-A463-CDF36DCE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F35BD-D1C2-4356-8FF5-BA9230F1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CA001F-B83A-4365-ABDB-66681D4F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present cast and crew with a cinematic finish.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D2345-1D63-4C63-A3E0-C7841172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37EC7-D709-4C54-9D4A-96AA12CD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A2EA9-D10F-47FC-B4FE-E2D08FAA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0D3D7E-8DC3-4745-A6BD-ACB76E61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088A8-BCB5-4DAF-9C2E-2859A7B5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learning how credits support story mood.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FCD53-D192-43F3-9603-86FCB1B7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3BDEE-B22E-4FD2-8439-BFF98080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363618-8A11-4089-A737-5D42AA04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A95FD-9C24-4E19-9B36-11713856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D9C967-EA4F-42B2-9AA2-BD95535FB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layout for closing titles and production names.</a:t>
            </a:r>
          </a:p>
        </p:txBody>
      </p:sp>
    </p:spTree>
    <p:extLst>
      <p:ext uri="{BB962C8B-B14F-4D97-AF65-F5344CB8AC3E}">
        <p14:creationId xmlns:p14="http://schemas.microsoft.com/office/powerpoint/2010/main" val="10940796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6CE2C6-2F85-4104-A5FA-EFD28CF5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0C1F5-7689-4DB0-97D0-D348405A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35ECF-24B2-4A50-BA63-49004ED0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0D3C5-D004-4C3D-A5A9-9CB09249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9B963-810D-48A6-82BF-EC40E529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24D96-4DEE-4973-8CB9-714B2C71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4C7BFE-97EC-4197-862F-53E0A03E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6C5C0-D561-43C5-97B3-6C6625859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038F3-9AF0-4F22-8A1F-D7BFD4AC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59A33-636B-4C68-9D19-E4A5DA4A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6860CB-16FB-442F-8724-CB2B9AC0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902AFF-0A9B-42E8-AB20-9EE90395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022666-53B3-4EDF-B581-A26E4B2F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2F3B8-5DEF-4A7A-A721-DD1AC599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2D96C-47FE-4C9A-AA42-6D5088AC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4EA7E4-D9CB-41C2-8A2F-9E201DC7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A87C6-C200-4E0B-B7E8-CBF3BDEA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cast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D6AF2-8632-4B3F-A2EB-EBE7335C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7DCDFD-A076-47B8-89DF-194C9DF2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852AA9-EC75-4614-ADE3-A94077E7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954B8D-C582-457D-A7C5-BF330E87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7482BA-CFE8-426C-A942-83239E63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FE942E-72E5-49F2-A216-2CDA4B33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04ECB5-4278-45AB-A432-C3B63B16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51B1BD-3F77-4142-BFCF-A9FC441A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31ACD8-74D2-4A05-A227-D6CCF1ED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8A8A9C-9B8E-45F8-8FBA-1FFDBCB5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A2532A-D755-460E-93A2-D1407DEA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D6F65F-FBB8-47BF-B7F0-F46E6D97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Order by scene</a:t>
            </a:r>
          </a:p>
        </p:txBody>
      </p:sp>
    </p:spTree>
    <p:extLst>
      <p:ext uri="{BB962C8B-B14F-4D97-AF65-F5344CB8AC3E}">
        <p14:creationId xmlns:p14="http://schemas.microsoft.com/office/powerpoint/2010/main" val="13522219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A7F9F4-82C2-43B8-8409-4C60F6D5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C16DE-1E34-4E0F-9C73-22A784FA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05DF9-835C-4267-BC68-E34D2B40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2E323-8D53-4279-BA80-45FC07CC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EB111-B36B-490A-8458-1BE9F820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credits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22F8C-9466-4474-B4CF-5683665E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F41E2-EB54-4B38-B1B0-A995263B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855D2D-BCFA-457E-90D0-61271DFC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Mara Vale's mystery short end with credits that match its tense, shadowy mood?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8386FE-95EA-4CD7-98CE-C0423779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4F990-0A93-45E6-B03B-25351487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060353-72D1-4499-AA84-B814F812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00A684-3E69-4DC8-985D-3FB2CB99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cast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F035BF-D2CA-45BA-B782-27168999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7BEE24-8538-44B3-9709-A5594E11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85473-37B6-43FF-A0D6-7FE0FED7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2EB107-3B2D-468E-8C01-C8DB5BCB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386894-6762-4295-BA73-83C0189B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5C81D9-92F0-4DD8-B8BC-6598F686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thanks</a:t>
            </a:r>
          </a:p>
        </p:txBody>
      </p:sp>
    </p:spTree>
    <p:extLst>
      <p:ext uri="{BB962C8B-B14F-4D97-AF65-F5344CB8AC3E}">
        <p14:creationId xmlns:p14="http://schemas.microsoft.com/office/powerpoint/2010/main" val="12193512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C3967D-7143-4FF5-BF99-411D17AD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37CDA-6A1A-4AD4-A8C8-B1AFE068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8F9376-71C5-4692-A9E9-C8C57A49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C789C-433B-4AAB-B488-55B760CD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E0518-EC09-4029-B91B-B475AAC2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credits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93C57-258F-40F3-BBBB-4DDB86BD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2E3A8-CCBD-4B8B-B789-9A6E81EB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CBCBA-F0B8-44AD-A243-A95CD579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62DC05-2D71-408A-B9D9-D6A169EE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CB5BF-96FB-4175-B5C6-575DCAC3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32761-A439-4770-8757-045B71AF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78FF73-0FA3-4C09-B76B-6B4BE955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75FB86-E6FC-4390-AB93-6B31B275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F49C5E-7636-4A53-81C8-F9F314DE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cast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573E76-FCCB-45C1-8CC7-6C697167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BB41A1-46FB-452B-9951-22B5120F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764F82-3124-4574-9D90-6E682D84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93F1C0-756F-4243-8B32-2F1675BB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AED1A0-2744-471D-A7A4-610E80EA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C4F36A-95C3-4D68-B658-E08F1F38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7CBDE5-FB2F-42A2-A3F9-F0176E15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CA8FAD-8F24-4E26-8CDC-DA10F41A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E8CB26-6544-4FE0-B3DB-68C9D0F2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83837B-91E1-4C7C-A024-627F5B0D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thanks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FE053C-846F-48C1-A997-B7011029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686227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1211D-7224-4423-9158-E7D86DC5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0B77C-C8C7-4BB5-85E8-266C67A0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002D52-E0B0-482D-A409-158C980E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Roll the names, then let the silence linger.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69D54-5C06-415F-BBFE-598DD4C2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11830-5A13-49D0-BA2F-1B8DD3A8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93A6D-D601-43EA-9179-DBBF397F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A3161-7E4E-4674-9CF5-2E0B0428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4233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2026-10-01T22:19:06.1290000Z</dcterms:created>
  <dcterms:modified xsi:type="dcterms:W3CDTF">2026-10-01T22:19:06.1290000Z</dcterms:modified>
</coreProperties>
</file>