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236b8d40d84f24" /><Relationship Type="http://schemas.openxmlformats.org/officeDocument/2006/relationships/extended-properties" Target="/docProps/app.xml" Id="Rcadc2f06bb644175" /><Relationship Type="http://schemas.openxmlformats.org/officeDocument/2006/relationships/officeDocument" Target="/ppt/presentation.xml" Id="Rc88e6e58e2be49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bd6e2ba5b54a84"/>
  </p:sldMasterIdLst>
  <p:notesMasterIdLst>
    <p:notesMasterId xmlns:r="http://schemas.openxmlformats.org/officeDocument/2006/relationships" r:id="Rcce8f12cb50944b4"/>
  </p:notesMasterIdLst>
  <p:sldIdLst>
    <p:sldId xmlns:r="http://schemas.openxmlformats.org/officeDocument/2006/relationships" id="256" r:id="R3c41bd322bee4212"/>
    <p:sldId xmlns:r="http://schemas.openxmlformats.org/officeDocument/2006/relationships" id="257" r:id="R4aa0f89fdf744538"/>
    <p:sldId xmlns:r="http://schemas.openxmlformats.org/officeDocument/2006/relationships" id="258" r:id="Re664b995b04c483f"/>
    <p:sldId xmlns:r="http://schemas.openxmlformats.org/officeDocument/2006/relationships" id="259" r:id="R9548fbd9b3cf484e"/>
    <p:sldId xmlns:r="http://schemas.openxmlformats.org/officeDocument/2006/relationships" id="260" r:id="R8a480114c024455b"/>
    <p:sldId xmlns:r="http://schemas.openxmlformats.org/officeDocument/2006/relationships" id="261" r:id="R63a2c7dae0314867"/>
    <p:sldId xmlns:r="http://schemas.openxmlformats.org/officeDocument/2006/relationships" id="262" r:id="Rd13f7d6f5f9a444b"/>
    <p:sldId xmlns:r="http://schemas.openxmlformats.org/officeDocument/2006/relationships" id="263" r:id="R6cb8281480ae49b7"/>
    <p:sldId xmlns:r="http://schemas.openxmlformats.org/officeDocument/2006/relationships" id="264" r:id="R6422c6d1a3224277"/>
    <p:sldId xmlns:r="http://schemas.openxmlformats.org/officeDocument/2006/relationships" id="265" r:id="R244d2c4762914a71"/>
    <p:sldId xmlns:r="http://schemas.openxmlformats.org/officeDocument/2006/relationships" id="266" r:id="R72b31e38e88547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d6cd555e2f44b4" /><Relationship Type="http://schemas.openxmlformats.org/officeDocument/2006/relationships/slideMaster" Target="/ppt/slideMasters/slideMaster1.xml" Id="Rd8bd6e2ba5b54a84" /><Relationship Type="http://schemas.openxmlformats.org/officeDocument/2006/relationships/notesMaster" Target="/ppt/notesMasters/notesMaster1.xml" Id="Rcce8f12cb50944b4" /><Relationship Type="http://schemas.openxmlformats.org/officeDocument/2006/relationships/presProps" Target="/ppt/presProps.xml" Id="Re3a742f9201c4d23" /><Relationship Type="http://schemas.openxmlformats.org/officeDocument/2006/relationships/tableStyles" Target="/ppt/tableStyles.xml" Id="R74979bf1f5ae4d8d" /><Relationship Type="http://schemas.openxmlformats.org/officeDocument/2006/relationships/slide" Target="/ppt/slides/slide1.xml" Id="R3c41bd322bee4212" /><Relationship Type="http://schemas.openxmlformats.org/officeDocument/2006/relationships/slide" Target="/ppt/slides/slide2.xml" Id="R4aa0f89fdf744538" /><Relationship Type="http://schemas.openxmlformats.org/officeDocument/2006/relationships/slide" Target="/ppt/slides/slide3.xml" Id="Re664b995b04c483f" /><Relationship Type="http://schemas.openxmlformats.org/officeDocument/2006/relationships/slide" Target="/ppt/slides/slide4.xml" Id="R9548fbd9b3cf484e" /><Relationship Type="http://schemas.openxmlformats.org/officeDocument/2006/relationships/slide" Target="/ppt/slides/slide5.xml" Id="R8a480114c024455b" /><Relationship Type="http://schemas.openxmlformats.org/officeDocument/2006/relationships/slide" Target="/ppt/slides/slide6.xml" Id="R63a2c7dae0314867" /><Relationship Type="http://schemas.openxmlformats.org/officeDocument/2006/relationships/slide" Target="/ppt/slides/slide7.xml" Id="Rd13f7d6f5f9a444b" /><Relationship Type="http://schemas.openxmlformats.org/officeDocument/2006/relationships/slide" Target="/ppt/slides/slide8.xml" Id="R6cb8281480ae49b7" /><Relationship Type="http://schemas.openxmlformats.org/officeDocument/2006/relationships/slide" Target="/ppt/slides/slide9.xml" Id="R6422c6d1a3224277" /><Relationship Type="http://schemas.openxmlformats.org/officeDocument/2006/relationships/slide" Target="/ppt/slides/slide10.xml" Id="R244d2c4762914a71" /><Relationship Type="http://schemas.openxmlformats.org/officeDocument/2006/relationships/slide" Target="/ppt/slides/slide11.xml" Id="R72b31e38e88547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fb8c8b227b4c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a0950633f940ec" /><Relationship Type="http://schemas.openxmlformats.org/officeDocument/2006/relationships/notesMaster" Target="/ppt/notesMasters/notesMaster1.xml" Id="Rb4a24804a3c84b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24d588286244bc" /><Relationship Type="http://schemas.openxmlformats.org/officeDocument/2006/relationships/notesMaster" Target="/ppt/notesMasters/notesMaster1.xml" Id="R7d4c4ba727ff4c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0c1f89de2e41fc" /><Relationship Type="http://schemas.openxmlformats.org/officeDocument/2006/relationships/notesMaster" Target="/ppt/notesMasters/notesMaster1.xml" Id="R12e4656ee7fa43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0af9a880264a0b" /><Relationship Type="http://schemas.openxmlformats.org/officeDocument/2006/relationships/notesMaster" Target="/ppt/notesMasters/notesMaster1.xml" Id="R310d00751e1043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b96a3a46d44ddc" /><Relationship Type="http://schemas.openxmlformats.org/officeDocument/2006/relationships/notesMaster" Target="/ppt/notesMasters/notesMaster1.xml" Id="R79464c508198495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bff5c4f3964701" /><Relationship Type="http://schemas.openxmlformats.org/officeDocument/2006/relationships/notesMaster" Target="/ppt/notesMasters/notesMaster1.xml" Id="Re1536064bf574f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df8e5730c8401b" /><Relationship Type="http://schemas.openxmlformats.org/officeDocument/2006/relationships/notesMaster" Target="/ppt/notesMasters/notesMaster1.xml" Id="R9b069b246d0246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077d1eca434275" /><Relationship Type="http://schemas.openxmlformats.org/officeDocument/2006/relationships/notesMaster" Target="/ppt/notesMasters/notesMaster1.xml" Id="R97d893e3db4f4d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c0d67107e1a4f69" /><Relationship Type="http://schemas.openxmlformats.org/officeDocument/2006/relationships/notesMaster" Target="/ppt/notesMasters/notesMaster1.xml" Id="Rfb209755d04749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54ba15698f446ca" /><Relationship Type="http://schemas.openxmlformats.org/officeDocument/2006/relationships/notesMaster" Target="/ppt/notesMasters/notesMaster1.xml" Id="Rac947b9ffad9424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73afefc90342a7" /><Relationship Type="http://schemas.openxmlformats.org/officeDocument/2006/relationships/notesMaster" Target="/ppt/notesMasters/notesMaster1.xml" Id="R689db6bd738f41a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0ea456e1db42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b50c3611fa4c5b" /><Relationship Type="http://schemas.openxmlformats.org/officeDocument/2006/relationships/slideLayout" Target="/ppt/slideLayouts/slideLayout1.xml" Id="R518c19c80bfd420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8c19c80bfd420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52242f9e7480f" /><Relationship Type="http://schemas.openxmlformats.org/officeDocument/2006/relationships/image" Target="/ppt/media/image.png" Id="R8fbcb115a2e54e08" /><Relationship Type="http://schemas.openxmlformats.org/officeDocument/2006/relationships/notesSlide" Target="/ppt/notesSlides/notesSlide1.xml" Id="R09484fb9f61749a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a2aa00ffc4747" /><Relationship Type="http://schemas.openxmlformats.org/officeDocument/2006/relationships/notesSlide" Target="/ppt/notesSlides/notesSlide2.xml" Id="Raa3678dcb33142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d90614ffba4bbc" /><Relationship Type="http://schemas.openxmlformats.org/officeDocument/2006/relationships/notesSlide" Target="/ppt/notesSlides/notesSlide3.xml" Id="Rc1ceb6b9977440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553eae72514bab" /><Relationship Type="http://schemas.openxmlformats.org/officeDocument/2006/relationships/notesSlide" Target="/ppt/notesSlides/notesSlide4.xml" Id="R6327d19937824e0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062e3eff504f1d" /><Relationship Type="http://schemas.openxmlformats.org/officeDocument/2006/relationships/notesSlide" Target="/ppt/notesSlides/notesSlide5.xml" Id="R6068f700571341b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a5e6e66d584f9b" /><Relationship Type="http://schemas.openxmlformats.org/officeDocument/2006/relationships/notesSlide" Target="/ppt/notesSlides/notesSlide6.xml" Id="Rf68b9851fdcc41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038f250ae74769" /><Relationship Type="http://schemas.openxmlformats.org/officeDocument/2006/relationships/notesSlide" Target="/ppt/notesSlides/notesSlide7.xml" Id="R46fe3bcc80e04f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ab6a1728564245" /><Relationship Type="http://schemas.openxmlformats.org/officeDocument/2006/relationships/notesSlide" Target="/ppt/notesSlides/notesSlide8.xml" Id="Rc0ba18d27e1e43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6eff0940742bc" /><Relationship Type="http://schemas.openxmlformats.org/officeDocument/2006/relationships/notesSlide" Target="/ppt/notesSlides/notesSlide9.xml" Id="Ra9fd65fdda764e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93bc7094c148d3" /><Relationship Type="http://schemas.openxmlformats.org/officeDocument/2006/relationships/notesSlide" Target="/ppt/notesSlides/notesSlide10.xml" Id="R5ff30a5867404f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27e32d8e7430c" /><Relationship Type="http://schemas.openxmlformats.org/officeDocument/2006/relationships/notesSlide" Target="/ppt/notesSlides/notesSlide11.xml" Id="Rb896fed730134c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FBBEA0-DEEB-4696-AB10-6ED847D10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4E707-3851-471C-BEFE-F1CC9EF2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200269-210B-4373-B95C-E9EB5142E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Pitch Deck Cover File Sample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92D61A-28B0-4F59-A610-F47C6224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rookie director pitches a moonlit heist drama to a studio board.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43D1C-C5A7-45A6-B703-94FA866B7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E434A8-5036-49A1-8283-8687B3A45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EC46A-35A0-4B3A-9434-35D59179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366DD-B2A0-4AB8-A7D5-797AE1918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bcb115a2e54e0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13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FDC561-9861-4665-9C55-CB6E33C9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AB8DAC-95CB-4636-85B8-F692DB17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8A8346-5402-42B7-8A2A-BDD14232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CB37A2-83E3-43A5-9FAD-81BEDDDC3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C026CB-3B8B-400A-A452-655433095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pitch deck cover file sample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2635C-A239-4BC5-A675-815A85120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856D1B-4C65-451E-98D3-9BA4B1BC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140194-F4B7-4948-B73B-77AE3BA4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Logline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79D0CD-DD46-4A79-9270-C8B15E511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5D0EA0-5801-4AA1-A257-A3E125C55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3CC354-6EB1-4224-BD37-15A980D8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75CDD3-1BFC-4B6C-B83F-D34441CA5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Mood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69AB5-E9B2-4D04-8B35-3E5C018EC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film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209907-099A-4E83-A79C-44AB248E4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F163C6-C862-4128-A4C6-FA1058388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1CC9F6-43EA-4870-A8DC-2B2A7E3B9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Arc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8704A3-019B-4EED-B457-2379469D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39C5BC-21FE-4F52-930F-72447A4B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56C2C3-FB60-4253-BDCC-B6C827189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B18014-30B5-453D-B94C-B4D1C38D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Vision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4D2788-375A-4CF1-A61A-9E5771244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Frame the world</a:t>
            </a:r>
          </a:p>
        </p:txBody>
      </p:sp>
    </p:spTree>
    <p:extLst>
      <p:ext uri="{BB962C8B-B14F-4D97-AF65-F5344CB8AC3E}">
        <p14:creationId xmlns:p14="http://schemas.microsoft.com/office/powerpoint/2010/main" val="12371045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A89A35-0ED4-4343-BB6C-FA4DD096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2E5241-EFCE-48A7-BBF0-46300FA1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6454B-2856-45C7-9777-F50C375D2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AD184-3162-46B9-AC8A-28E34FD46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C42FB-AAB2-438D-AFBF-88038019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striking cover for a tense, character-led film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B5E3E0-FBF1-4AE9-ACE8-2F8F6803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4BC3A-A001-4714-801F-7115681C0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04261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185467-1A23-4375-8CA4-1BE2EDDD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F16802-5681-4396-BEE5-6736A3F8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7DAA7B-2BBF-40AE-89B1-FA3ABDF8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036F4F-482D-4AF0-8CD2-0D0239F8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351F70-CF39-4056-9991-9DBCF225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film pitch deck cover file sample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7E25A4-DF1C-495F-95F8-C9300971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8BFE8E-20E5-4090-9F21-3E7C8858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9A244D-2E94-4719-84C0-F65C128E5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009AA0-99A4-458B-B1F7-325D1952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pitch deck cover file sample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13CC92-70AA-4C77-A7EA-4C6DA67AF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94325-B205-44F6-83C1-06135E61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78FE4-90AD-48EF-BF17-67194D925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2D1E05-B346-4001-8141-89DEE657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9FD66A-3D6B-4544-A590-59768A8C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striking cover for a tense, character…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F5EF03-2265-4ED5-B429-32557B87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EAB28-DEF6-406A-B64A-43F352EDC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5CFF76-AA2C-47A6-881B-9DCB4462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49B5D4-66FF-4089-9A59-487924CA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67C8E-86F9-4A76-9E6B-023EA3D2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Invite the greenlight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BFB120-178E-4498-90F3-FCB9B515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83297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B0D652-1AC1-4DB7-B93C-FFED8A146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0DF8AD-BC32-4937-8E1E-E3D8687C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C15D8-0718-49DB-BBC5-87404719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8791A2-81F8-44A2-83CA-42114CB2C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E39FC-D047-462F-A219-B62BAED0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F2B05-4BF4-4E68-9152-6687993F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BC312-9FE6-4F95-A70F-F4E7A219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7A102-3863-42BD-80C7-BDCCAA4AC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5E047-D931-4A80-B070-505DC14B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9426D3-F80F-4CFE-8955-859DE67D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DCCAC9-76D2-43D6-B208-A57EE5EA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A101E-568D-498E-AECE-9B9896D2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ED0829-6A3C-4744-9F3F-27AC3477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Name the film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EB5F62-E6B6-4705-92EF-AD9E5941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DFC273-0D8E-489E-8044-EC179E51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7A560-FC6C-456F-9CF3-0521A537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F0BED9-469F-4344-B641-0A15AFF8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98AEC8-2A94-439A-B6E5-8DE66E5D4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EC32B2-BF07-4A50-ADC4-AA2C24AF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03E18A-25D2-49B3-833C-DCD9AB9E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E8555D-9CC0-4850-8642-0EF60818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Frame the world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341E97-7E38-4E67-A5AB-4E63FDCF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DC685D-6986-4FDF-B42D-B12983614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3B421E-C183-4F7C-8A70-323FE5584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4AD11C-9216-4932-AFFF-9B77ABAF5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Invite the greenlight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E977F0C-9560-4DEE-AA08-71873BDEC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274712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0BFE6F-A52C-4CD1-ABB4-7C1F4D26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BDEDF6-408C-4715-9FEA-3B744914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9759EF-D30D-4897-9EFE-316083C71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ABD1DA-97C4-42AA-BDDD-3D4781A8D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5710E-C072-4C14-8710-80FCF14D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pitch deck cover file sample: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800DB1-1A9D-4F89-9EC9-6AC6066D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B98259-C192-4BD6-98BA-32EF298E3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ECC42-A6A4-4FB1-A542-3860DFA01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46A8EB-BDE1-48EF-8ACC-FA404DC7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concept feels scattered and hard to place.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DAA986-0555-4CC8-BB67-06F922841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D04129-A6A4-4E8E-BF05-362D460D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cover looks generic instead of cinematic.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B57D75-9F9C-4D45-A8D5-6B64D7C4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CBB199-2AB3-493F-93FA-56C6AD87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pitch opens without a strong emotional hook.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D5CE74-D851-4DB7-955F-337D3E08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C7462A-B321-4914-BDCA-DBCD7DD5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BA9001-B5B5-471E-BABD-FFDE5689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4CF4E9-E238-46B1-A69F-AED9853C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opens with a focused, film-ready premise.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E2FA92-EFE5-49AF-AFEF-406A763E0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C89940-E1E6-4F72-82DF-9910118A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cover suggests mood, genre, and stakes at a glance.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3BCE64-A8AD-4F84-812E-BCF176F2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34CE6A-2BB0-4ACB-8566-21430CD8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first slide feels confident and easy to remember.</a:t>
            </a:r>
          </a:p>
        </p:txBody>
      </p:sp>
    </p:spTree>
    <p:extLst>
      <p:ext uri="{BB962C8B-B14F-4D97-AF65-F5344CB8AC3E}">
        <p14:creationId xmlns:p14="http://schemas.microsoft.com/office/powerpoint/2010/main" val="6794249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45C434-7733-43A8-9924-436FDEBC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E01706-E867-41FC-ADAE-43F4B2ED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A1AE48-E361-4F63-8372-EF7175173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C15030-9CE9-48AD-8F42-2AC85DFE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76C7C-D184-41C3-AE6F-DD27E710F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AA00B-6F3A-4FA5-B168-CB391351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2F8D68-4896-40CF-8DD0-93B42698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072A63-BEFA-49A7-B871-3CEECE2D2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0F18A-D831-489C-A9F1-36A58C06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7C6CBE-B79D-4B01-9FF1-363E309F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read on genre, tone, and commercial appeal.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42D18D-10D7-4BEF-86A8-ACDE09F91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321B30-78D4-49F3-9C4D-DE824C2E4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796BB-F854-4469-B226-8BEBDC20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15066-D314-4128-A31C-B632132A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STUDIO EXECS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FF9F25-FDBE-47C2-BD2B-B9B3537BC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first impression that signals a clear movie concept.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E2F399-5E45-4F4A-8E3A-08B6B624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B67AB3-0EF3-4A93-A97E-C4F5EA21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4FCAB6-6078-4826-8EEC-6F9AD3DF2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13D40D-D62A-497B-9B45-0AE702F39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E4806E-B341-416E-9667-F2E2D8B4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example of how to present a pitch deck cover.</a:t>
            </a:r>
          </a:p>
        </p:txBody>
      </p:sp>
    </p:spTree>
    <p:extLst>
      <p:ext uri="{BB962C8B-B14F-4D97-AF65-F5344CB8AC3E}">
        <p14:creationId xmlns:p14="http://schemas.microsoft.com/office/powerpoint/2010/main" val="19314073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BF9F8B-3BBC-4CC3-826D-B8ED086E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4A8E41-835E-47D2-AE6E-16D3ACA7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006159-7359-4C77-BA03-A6AC713B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538B53-10AD-4A82-8C42-A95E6100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5A4CDE-B10B-48AC-B08A-5BE9F22A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15FA51-F4F3-40E4-A3F1-177092E20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1F53F5-CC41-4367-A83F-C4EA9739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29C5D3-7F75-4757-84D4-02F09A4A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817C37-07FC-4D70-ABB5-F56AA19C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EB7E4A-29D0-4CD7-9A3B-C9693A91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B8089-9B2B-4C8D-AE08-E96ADD26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072F4-41C9-4DFF-B460-54134E1D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312BC8-C3A9-402A-8F9F-BE267026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ACF0E6-F1FB-4287-AAE7-62FFAB867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CB802B-2249-42D5-A1B3-EAD8B4AC0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8DB6F-0260-4B65-AD3F-2D569187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1B4F3D-BF70-4775-BF3B-4713B60A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Name the film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040100-1362-411B-9F86-3672B134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C404AC-6477-496A-A631-7979E379D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612D1D-D6D2-4BB9-8344-6ECFD356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2FAB73-5E13-427C-80AF-D69503E17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590488-C580-41BE-95D2-81949BC6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BF65D6-510B-4400-82E2-FEC5835CA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hook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2E513C-A4A0-4754-9C7D-18ACDB1B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994137-2FFD-4949-A334-A6473E78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65752F1-6A17-4088-9B31-1E2B92C8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EA52EA-D4AD-4C63-AE0D-815C7569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5A3A910-5158-4189-9954-DE7E2D6C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34B15F-616D-4201-9B94-8A108E50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Frame the world</a:t>
            </a:r>
          </a:p>
        </p:txBody>
      </p:sp>
    </p:spTree>
    <p:extLst>
      <p:ext uri="{BB962C8B-B14F-4D97-AF65-F5344CB8AC3E}">
        <p14:creationId xmlns:p14="http://schemas.microsoft.com/office/powerpoint/2010/main" val="19802491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2FD8B2-B474-40CA-A370-50A7E9DFD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69760-7D26-48B0-A200-D777EC0C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A367CA-4DA8-4765-8306-946795673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7C1862-6587-450D-ADF5-DDEE0908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CA02A5-0BCF-4216-80BD-3DD40E933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72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pitch deck cover file sample: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43371C-04DB-4A81-8525-052462E47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FFC48E-7664-4CA0-90A8-09709DF90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689D4F-4EA9-41EC-A3DE-AE25F22A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2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single cover frame a heist story with style and clarity?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BC158E-BA47-4F6D-A903-A00719749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387761-B0BF-4E11-9FB1-F37B420B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4F884-7F0D-444C-8FFE-D863EFEA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841EF4-C7DF-4405-81B2-008F71DAF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film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0EDAA6-C46B-491F-A5DC-D954144A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292B54-EBE3-48C4-8FEB-F5A038CF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B8CDC4-A117-4CA0-8385-A26CFC0A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7A9250-27EA-4796-B266-67B2F02C4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D68B75-F52D-4BF7-B61C-A5780ED0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0D8A3E-0EF3-4C2D-AE89-D53945EB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the greenlight</a:t>
            </a:r>
          </a:p>
        </p:txBody>
      </p:sp>
    </p:spTree>
    <p:extLst>
      <p:ext uri="{BB962C8B-B14F-4D97-AF65-F5344CB8AC3E}">
        <p14:creationId xmlns:p14="http://schemas.microsoft.com/office/powerpoint/2010/main" val="12877687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9A2AAF-23BB-4207-BDFC-EDAD8183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A8E407-227E-4972-83F3-115D68375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D0B9F5-EC31-4BA8-9735-9E3C72E3C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7A181-142A-4AA4-A281-0110BD65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686006-DFD1-47F2-B7B6-A710E545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pitch deck cover file sample: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63F1A6-D316-433C-89BF-8DAF9D5F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8F4E0-AD96-42D5-B342-0514A058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D5B243-A014-4C92-9F10-CD5B5589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FBBBD8-78FE-45A3-BE51-9A1C5AEF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03A72E-9311-4CB0-A454-D615D94A7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F67157-AF69-44D4-921B-A7FB7E27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7184B5-A736-47EF-A3FD-F26DE2D75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EF7135-1397-4756-A9B0-5066FFAF6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EF6684-D621-4CFB-B929-845EB6A0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Name the film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928E2D-E73E-4D48-AF3E-EF2CDF6B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E2FB74-9824-4BB5-B012-A0667BD2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3BFEC6-57B5-4908-BF1C-F3244E0E7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9E1587-10D2-4359-AA47-D19CB561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6A4ED6-404C-4D41-90A9-D320D1EB6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hook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5B7980-4D44-438C-8A5E-7ECF398B0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94B5C3-667C-46FC-A7E9-BF356F15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E217DB-494C-414F-AE8D-ED810332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6D12A9-31B7-4818-9201-8BA82382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E0FD74-0535-4A17-B4A8-94BF8192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Invite the greenlight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82D3F4-7826-4888-B158-A7B3A86A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002450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B52D54-F8DC-4328-9EAF-4460F0AC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39F8D4-25B6-4ED0-8B9C-149909CB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0AB279-7F62-40FB-82E8-2F43F34D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 with tension. End with a yes.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D724F8-4AFF-4443-AADA-068AE5E64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584D61-A3DF-4342-99E1-9B6411DE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59734-3583-4D0B-85B3-D19892DA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81FBB-D1D6-496B-8E4D-0EBADE3C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681096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2026-10-01T08:30:56.6040000Z</dcterms:created>
  <dcterms:modified xsi:type="dcterms:W3CDTF">2026-10-01T08:30:56.6040000Z</dcterms:modified>
</coreProperties>
</file>