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7be404ba9343f6" /><Relationship Type="http://schemas.openxmlformats.org/officeDocument/2006/relationships/extended-properties" Target="/docProps/app.xml" Id="R725a9d02b12d4a72" /><Relationship Type="http://schemas.openxmlformats.org/officeDocument/2006/relationships/officeDocument" Target="/ppt/presentation.xml" Id="Re8b9a688a0e146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d3d0f4716d4f89"/>
  </p:sldMasterIdLst>
  <p:notesMasterIdLst>
    <p:notesMasterId xmlns:r="http://schemas.openxmlformats.org/officeDocument/2006/relationships" r:id="Re114c01f6a4b4a1c"/>
  </p:notesMasterIdLst>
  <p:sldIdLst>
    <p:sldId xmlns:r="http://schemas.openxmlformats.org/officeDocument/2006/relationships" id="256" r:id="Rcb59000ce8c0423b"/>
    <p:sldId xmlns:r="http://schemas.openxmlformats.org/officeDocument/2006/relationships" id="257" r:id="R235032ba6e4c430e"/>
    <p:sldId xmlns:r="http://schemas.openxmlformats.org/officeDocument/2006/relationships" id="258" r:id="R841123a02171428b"/>
    <p:sldId xmlns:r="http://schemas.openxmlformats.org/officeDocument/2006/relationships" id="259" r:id="R703ced65be5443af"/>
    <p:sldId xmlns:r="http://schemas.openxmlformats.org/officeDocument/2006/relationships" id="260" r:id="R78ce6d1133db45c0"/>
    <p:sldId xmlns:r="http://schemas.openxmlformats.org/officeDocument/2006/relationships" id="261" r:id="R7924aa767f5748bf"/>
    <p:sldId xmlns:r="http://schemas.openxmlformats.org/officeDocument/2006/relationships" id="262" r:id="R0b950b7aaad848ca"/>
    <p:sldId xmlns:r="http://schemas.openxmlformats.org/officeDocument/2006/relationships" id="263" r:id="Rda08b1dc439943ce"/>
    <p:sldId xmlns:r="http://schemas.openxmlformats.org/officeDocument/2006/relationships" id="264" r:id="R36bcd8aeb7734b22"/>
    <p:sldId xmlns:r="http://schemas.openxmlformats.org/officeDocument/2006/relationships" id="265" r:id="Ref2fd76feb2f41eb"/>
    <p:sldId xmlns:r="http://schemas.openxmlformats.org/officeDocument/2006/relationships" id="266" r:id="Rdcadd0b30dba48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702060139942a0" /><Relationship Type="http://schemas.openxmlformats.org/officeDocument/2006/relationships/slideMaster" Target="/ppt/slideMasters/slideMaster1.xml" Id="R64d3d0f4716d4f89" /><Relationship Type="http://schemas.openxmlformats.org/officeDocument/2006/relationships/notesMaster" Target="/ppt/notesMasters/notesMaster1.xml" Id="Re114c01f6a4b4a1c" /><Relationship Type="http://schemas.openxmlformats.org/officeDocument/2006/relationships/presProps" Target="/ppt/presProps.xml" Id="R547322e107d6411f" /><Relationship Type="http://schemas.openxmlformats.org/officeDocument/2006/relationships/tableStyles" Target="/ppt/tableStyles.xml" Id="Rc9f4327943d34fe2" /><Relationship Type="http://schemas.openxmlformats.org/officeDocument/2006/relationships/slide" Target="/ppt/slides/slide1.xml" Id="Rcb59000ce8c0423b" /><Relationship Type="http://schemas.openxmlformats.org/officeDocument/2006/relationships/slide" Target="/ppt/slides/slide2.xml" Id="R235032ba6e4c430e" /><Relationship Type="http://schemas.openxmlformats.org/officeDocument/2006/relationships/slide" Target="/ppt/slides/slide3.xml" Id="R841123a02171428b" /><Relationship Type="http://schemas.openxmlformats.org/officeDocument/2006/relationships/slide" Target="/ppt/slides/slide4.xml" Id="R703ced65be5443af" /><Relationship Type="http://schemas.openxmlformats.org/officeDocument/2006/relationships/slide" Target="/ppt/slides/slide5.xml" Id="R78ce6d1133db45c0" /><Relationship Type="http://schemas.openxmlformats.org/officeDocument/2006/relationships/slide" Target="/ppt/slides/slide6.xml" Id="R7924aa767f5748bf" /><Relationship Type="http://schemas.openxmlformats.org/officeDocument/2006/relationships/slide" Target="/ppt/slides/slide7.xml" Id="R0b950b7aaad848ca" /><Relationship Type="http://schemas.openxmlformats.org/officeDocument/2006/relationships/slide" Target="/ppt/slides/slide8.xml" Id="Rda08b1dc439943ce" /><Relationship Type="http://schemas.openxmlformats.org/officeDocument/2006/relationships/slide" Target="/ppt/slides/slide9.xml" Id="R36bcd8aeb7734b22" /><Relationship Type="http://schemas.openxmlformats.org/officeDocument/2006/relationships/slide" Target="/ppt/slides/slide10.xml" Id="Ref2fd76feb2f41eb" /><Relationship Type="http://schemas.openxmlformats.org/officeDocument/2006/relationships/slide" Target="/ppt/slides/slide11.xml" Id="Rdcadd0b30dba48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e064a3f2af43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139d68a5da4752" /><Relationship Type="http://schemas.openxmlformats.org/officeDocument/2006/relationships/notesMaster" Target="/ppt/notesMasters/notesMaster1.xml" Id="R06ddbfd9191d48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1b63ed535f44dc" /><Relationship Type="http://schemas.openxmlformats.org/officeDocument/2006/relationships/notesMaster" Target="/ppt/notesMasters/notesMaster1.xml" Id="R70b05a0343b14e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ad50f3372840c0" /><Relationship Type="http://schemas.openxmlformats.org/officeDocument/2006/relationships/notesMaster" Target="/ppt/notesMasters/notesMaster1.xml" Id="R9082d7196c6a48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aafb2e9d044347" /><Relationship Type="http://schemas.openxmlformats.org/officeDocument/2006/relationships/notesMaster" Target="/ppt/notesMasters/notesMaster1.xml" Id="R07051e70aa9340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112af65ac74444" /><Relationship Type="http://schemas.openxmlformats.org/officeDocument/2006/relationships/notesMaster" Target="/ppt/notesMasters/notesMaster1.xml" Id="R792e2f5e11394e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48b913a0554200" /><Relationship Type="http://schemas.openxmlformats.org/officeDocument/2006/relationships/notesMaster" Target="/ppt/notesMasters/notesMaster1.xml" Id="Rb957151708184f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8e4a574b1346c5" /><Relationship Type="http://schemas.openxmlformats.org/officeDocument/2006/relationships/notesMaster" Target="/ppt/notesMasters/notesMaster1.xml" Id="R7f42722f20f349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1e31b8665b435d" /><Relationship Type="http://schemas.openxmlformats.org/officeDocument/2006/relationships/notesMaster" Target="/ppt/notesMasters/notesMaster1.xml" Id="R7f7b2fb307ce44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8bf1afc0bd4bbe" /><Relationship Type="http://schemas.openxmlformats.org/officeDocument/2006/relationships/notesMaster" Target="/ppt/notesMasters/notesMaster1.xml" Id="R1ec7c489ab4741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65d407ba02416b" /><Relationship Type="http://schemas.openxmlformats.org/officeDocument/2006/relationships/notesMaster" Target="/ppt/notesMasters/notesMaster1.xml" Id="R3126cc1b43824cf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68afd4f5844ba0" /><Relationship Type="http://schemas.openxmlformats.org/officeDocument/2006/relationships/notesMaster" Target="/ppt/notesMasters/notesMaster1.xml" Id="R9b3ab980a30d42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6c4091d9b24b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9a55bfbcfe44cd" /><Relationship Type="http://schemas.openxmlformats.org/officeDocument/2006/relationships/slideLayout" Target="/ppt/slideLayouts/slideLayout1.xml" Id="R13ec7332e49948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ec7332e49948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9ce13027374a9a" /><Relationship Type="http://schemas.openxmlformats.org/officeDocument/2006/relationships/image" Target="/ppt/media/image.png" Id="R8fa7f9da64af4f38" /><Relationship Type="http://schemas.openxmlformats.org/officeDocument/2006/relationships/notesSlide" Target="/ppt/notesSlides/notesSlide1.xml" Id="R12b914b2e09440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1ac23e0a849e0" /><Relationship Type="http://schemas.openxmlformats.org/officeDocument/2006/relationships/notesSlide" Target="/ppt/notesSlides/notesSlide2.xml" Id="R1b67d4550e2447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787004faa54327" /><Relationship Type="http://schemas.openxmlformats.org/officeDocument/2006/relationships/notesSlide" Target="/ppt/notesSlides/notesSlide3.xml" Id="R5650e1057aca41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438ce7f21a4144" /><Relationship Type="http://schemas.openxmlformats.org/officeDocument/2006/relationships/notesSlide" Target="/ppt/notesSlides/notesSlide4.xml" Id="Rf558f00d484848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18f41d45074d1b" /><Relationship Type="http://schemas.openxmlformats.org/officeDocument/2006/relationships/notesSlide" Target="/ppt/notesSlides/notesSlide5.xml" Id="R3336f8f879e74d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1eaf9c7724351" /><Relationship Type="http://schemas.openxmlformats.org/officeDocument/2006/relationships/notesSlide" Target="/ppt/notesSlides/notesSlide6.xml" Id="Re24151e156424a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02f5ad1e94fc8" /><Relationship Type="http://schemas.openxmlformats.org/officeDocument/2006/relationships/notesSlide" Target="/ppt/notesSlides/notesSlide7.xml" Id="Rc21da18e79a449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bbc0aafeb4516" /><Relationship Type="http://schemas.openxmlformats.org/officeDocument/2006/relationships/notesSlide" Target="/ppt/notesSlides/notesSlide8.xml" Id="R6a8a1cfe4df047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1c4331e6874446" /><Relationship Type="http://schemas.openxmlformats.org/officeDocument/2006/relationships/notesSlide" Target="/ppt/notesSlides/notesSlide9.xml" Id="R4c015d2cdf0941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dcd4f77ed4daa" /><Relationship Type="http://schemas.openxmlformats.org/officeDocument/2006/relationships/notesSlide" Target="/ppt/notesSlides/notesSlide10.xml" Id="R18a1740993124e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b8259194e4477" /><Relationship Type="http://schemas.openxmlformats.org/officeDocument/2006/relationships/notesSlide" Target="/ppt/notesSlides/notesSlide11.xml" Id="R2794df610cb745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382F8-017F-4B8A-A76F-A1F141C1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F35910-FA4B-4B7C-8224-CA49B007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3D87A-3D4A-40CA-B916-92BB7F77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Pitch Deck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F9E64-5D9B-47A8-8B5A-325336C1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washed-up stunt pilot pitches a moonlit rescue thriller to save her brother.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F754D-6AD7-4BD6-9046-0B9842CD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E209C-98AF-4C0D-85AF-DB4EE51B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F78D4A-B83B-4249-9A9E-A3B89CF9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406CEA-0784-4A05-AC17-8841AFEE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a7f9da64af4f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258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2F2D7E-211B-4A86-839A-B6DDD6C6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3C0CD-8DC5-4F92-8215-179A1707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12C4B-2423-4A11-A35F-E1F5989B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7E951-D187-4FDF-AE52-6D8CB107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8A435-8D33-4E3C-9B27-5A8E09A80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pitch deck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6977CD-03B8-4109-923C-5CA8BD2B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5F7F9-DE09-4D84-A083-A17D4476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2B9EF-DA53-4708-A663-505F1266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Logline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699812-238D-4E81-A902-096D2BAB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F69587-FD18-40AF-A351-33EBE998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C2223-0F3C-4E2F-A770-33223AB9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1364C-4BCE-4304-9867-6E124135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World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EEFC28-A1C2-4CA5-BB99-B0E5EAE8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hero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BAFD9-7279-4C19-BD59-3658ED4F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486FE1-D657-44E3-AC64-DAF8B194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4395A5-6A55-48B9-AF13-899ABA99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Character Arc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9B606-2E98-4163-8EE1-F2F65307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4ABCF0-A2BD-4449-8173-12D5EAD9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7A6A8-BD9C-492A-90E5-66AA8857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C2916B-0F16-4BAE-BB84-19115F07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Production Vision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534943-63D7-44C9-A33D-4107E833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visual tone</a:t>
            </a:r>
          </a:p>
        </p:txBody>
      </p:sp>
    </p:spTree>
    <p:extLst>
      <p:ext uri="{BB962C8B-B14F-4D97-AF65-F5344CB8AC3E}">
        <p14:creationId xmlns:p14="http://schemas.microsoft.com/office/powerpoint/2010/main" val="21397577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86B80E-C4F8-4A96-99D9-8DF2890F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8B472-D23A-4E16-B681-2AD52F54F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9F11E-ADDB-46EA-A350-3758DE16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78108-257E-498E-BEAF-2360961ED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836EB-3295-47CC-AF02-DD188B91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high-stakes rescue story with a personal emotional hook.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74B18-0A8C-4A66-B281-F66D383A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D4A83-29C2-4AAF-A7B3-38C13466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394434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C158FE-2173-416C-9C69-6AA8A9C64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44702-899B-43D1-B05F-F38CDD3C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6F85EE-7092-462F-8C81-DBBEDD28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64A7C5-D88A-4700-A556-6875DC3E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17B25-1366-403D-997D-E0CDEFA3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film pitch deck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05FD7-841E-4509-AE28-1394D37F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AB2451-FA8E-4E5A-9EF9-9C633535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E1ABB3-C830-46C2-B45D-E28D39D6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6983A1-7C34-4767-AD1D-A3550A9E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pitch deck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B74F23-6715-4030-A5D1-EFE78612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0ED9A-F7BF-403C-AF36-71E9E81C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E9832-F389-4EF2-ACED-72C1ECFE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D15AA-E91A-4C9A-B2C7-791D42B4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8B9E7D-219F-40F5-B937-632C687A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high-stakes rescue story with a persona…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9EC831-AFCE-4A8E-8B0F-5D618502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1F917D-CCF5-44B0-8B2C-6A3B5AC5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2FF68-2C85-4E57-BC45-950A167C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4C79FC-7495-4776-8511-7F6DEAC8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77EE28-8BF6-4FF0-AD9A-AC91EF98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with the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233C18-3A81-4CB3-8A7E-1B5BCAD5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656582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7AA57A-B7B6-4FEE-9ABA-AAB66AB1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8615DB-149D-41B8-8645-97D78C39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FC708-CC7E-4371-91D6-BF2F6210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B6995-0979-4267-B4B5-CDD24D15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D7919-94E2-418A-9CB9-47F76099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F8BD51-09A4-4B72-857D-C110E7B3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54822F-01D0-4151-ABA7-8F34B90F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933E44-1CF4-4A2F-AC1A-136B7D95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84DF6-BF1C-4AE7-8DB3-1517EC76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F6A83F-EAB0-413E-AD9A-03DE097F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DEBA83-A4E2-4A44-A698-B9AE075F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873988-F1A5-4760-8EBC-BE1E72EF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F2168A-E6DB-4CC8-8CBD-5F3AF15F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hero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07A0D-75D8-4A8C-B49A-A536845D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00AF11-C929-4F3A-8CEE-9EF3D299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6AA74-74D4-48F5-AA55-869189F7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F160C6-BA57-4624-9512-D54ECEF7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AD92BA-F0E9-4FA6-89E4-72F8609B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4C1D3F-3D91-4D69-A05E-C894D910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F4D96-642F-4559-A70F-F4BC3415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E7937C-F8CB-4B51-91FF-E7A936E8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visual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1F92FF-3878-4086-B0AB-9F94FBCD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78F2EC-A041-4E03-B3D2-9EF495AA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8EA798-A2D1-4AD2-96D0-F7F549A8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D787EF-B2D9-487C-957E-9AA6FAF3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8F3B88-972C-44DA-A9A7-9BCE0F3C7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429069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27C750-73A6-4802-9467-ECB6C22F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1B01C6-5574-4FAB-890F-E2D3752C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2D1DC-E3EE-4C9E-860C-86A3B617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CDBDA-D5A7-487B-8D77-E0F8A7D5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E4C908-0BB8-4850-AF0B-FE157705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pitch deck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EE8F63-B04B-4F55-B723-F1E41E8F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D5276-C5D8-4903-BC50-626DE28C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664DFF-5CE7-41AB-BEF3-53660EF9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D4AD8B-89B9-4D38-BFD6-0DB8F6CB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pitch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591193-F653-4AE5-AB44-3A7C2B29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4A230-6D91-4264-AB59-DF39D8F6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stakes are not clear enough.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2357C-EF02-46D3-819A-5DBB123A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D92CBA-8C80-4149-8978-316245B5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visual style is described too vaguely.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CC3C83-1F31-4B0F-8D84-4C6A1EF7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5EBE28-138B-4B65-B03F-97739DB5E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0DAE74-DE01-452B-A78E-6F214D56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3D0ACA-15E5-4888-B187-8B381F60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premise lands in one sharp sentence.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F4BBFF-A243-42ED-8953-D481BCBF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FE7584-0B50-425E-82C4-6CC0E5D6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emotional stakes feel immediate and personal.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21CABC-6307-4613-8B76-A284D56A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C27C8A-C4B7-4038-8F78-56F1DCD7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tone and look are easy to picture.</a:t>
            </a:r>
          </a:p>
        </p:txBody>
      </p:sp>
    </p:spTree>
    <p:extLst>
      <p:ext uri="{BB962C8B-B14F-4D97-AF65-F5344CB8AC3E}">
        <p14:creationId xmlns:p14="http://schemas.microsoft.com/office/powerpoint/2010/main" val="12649754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36D987-0F99-4352-9AC9-87F31CB7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E87C70-3BF4-409D-BCAB-BEB10210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8AC263-5D2D-41A4-923A-CA27609B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942C8-F027-4B5B-B259-30063481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2BE32-1D56-4F5C-89F0-DB7FB483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999664-5E02-45AA-9B18-A08FD1CEC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5770E-4612-4B94-9F4C-8859D3081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C7091B-D130-4A8A-9CAF-D98B4FA8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5126C3-0E06-43DC-A671-A4467C21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41758F-D0BA-46B9-BAD4-8FA9BFDE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premise, market angle, and emotional stakes.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E1E5EC-03FE-4C1B-BED9-BF71C1CD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DD2CD5-7F1A-4463-A487-75E549CC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F01C11-E88A-451F-9E1C-FF43465D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E8245-8E53-4EC4-8209-216DFAF9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A5DCCC-685D-4D2D-95D1-096B29AD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confidence in the film's scope, tone, and audience appeal.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F50A5-743A-4F44-8ECE-E5F3F5F3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F7EAB-218C-4ACB-A1B2-00F1B9F1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8AD365-74CC-44D0-9570-36FD134B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CC7211-DDBF-478A-9F61-D13CE820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7E3A5-2690-49A9-916B-27A49B4F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vision for characters, pacing, and visuals.</a:t>
            </a:r>
          </a:p>
        </p:txBody>
      </p:sp>
    </p:spTree>
    <p:extLst>
      <p:ext uri="{BB962C8B-B14F-4D97-AF65-F5344CB8AC3E}">
        <p14:creationId xmlns:p14="http://schemas.microsoft.com/office/powerpoint/2010/main" val="2117424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64D7CF-5F25-4804-B8B2-85A7C243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CEBF4-FFF2-4B58-A315-BFF882B4A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30876B-EED0-43D3-B7A1-F2007F28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3D388-23B8-447D-BCE1-04271F58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3DF84-D539-4598-AE94-516971DB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E9045B-8F85-4080-B248-75D42688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46F3C7-B292-4ED4-A4A4-AFB95228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4E006-8304-4478-8E2B-429EEC5D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EB7203-2139-40C3-B80E-B3B52449F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308EEF-E576-432F-BC48-71689539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1E3A54-91A1-407D-A98E-051609A8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997ABE-BDC5-429B-A4BB-2D15AC49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F3C9EF-BAC3-4788-A3EB-349B430F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AF2726-16FB-47C6-8A22-D1CD1D31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41B76A-C54E-4304-A8BA-94F980E8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FD420-6B2C-465F-B4EE-3EBE03C8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DD50A3-8349-490A-BC63-BC088AD7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hero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FA2F3D-16EF-4C6F-8BBF-41C136A1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1F5F58-97AA-4590-9B10-3655B8EA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B7F776-EA9C-4B55-A1BA-46D13282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BB5F0F-E90F-455D-BC4B-9A80B6A69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09D23F-474F-4E07-A28A-74FD4F3B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A7E5F0-EF61-4FD2-BAC4-2DBEDFC17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499D13-5721-45E8-A41B-72CB22D6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3ADB6E-0470-4BD7-AE88-9B27ABFC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1DC293-9504-49B5-84FC-A734BE65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1ADE62-9B42-43AA-BC07-6B2406C1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6E5F1B-7F25-43CD-A93D-036952A5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6F226C-E16D-481D-AACC-9D0B153C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visual tone</a:t>
            </a:r>
          </a:p>
        </p:txBody>
      </p:sp>
    </p:spTree>
    <p:extLst>
      <p:ext uri="{BB962C8B-B14F-4D97-AF65-F5344CB8AC3E}">
        <p14:creationId xmlns:p14="http://schemas.microsoft.com/office/powerpoint/2010/main" val="7283785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CD19FE-D6E7-4199-821B-B4E4871C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10AAA6-D454-4B7E-A82D-CE1445D69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7A349-48CB-41E6-BE6D-2E868547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962EA-C33B-455A-855D-B302AC04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991C1-1741-4B80-A46D-8BBD7BEF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pitch deck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7DAB7-2B69-42E6-9DBB-5F349F13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4DDA8B-39E3-4C0D-AB3A-E743A263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8E52F-90E6-49F4-97D3-A72E3EEA6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 Mara convince a studio to back her rescue mission before her brother disappears for good?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008185-F84E-447F-BBD0-46FC484D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10C9A-C4B9-45A9-9F64-A03CC61A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E2764-C477-49E8-9145-195FEF1E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96CA35-7A2D-40B9-BB0C-2DD71A91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hero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75B3EE-9C91-42FD-92CD-BAE2AC11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4BCF77-B1CE-4BF8-BBEA-9613BF97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1DB7C-59AD-4021-8C86-69274B37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E3D748-2487-4A2C-B0D7-46282435C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075EA-19B0-4EAD-80D0-5DCD21E2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9E0031-6F42-42B6-89A8-C611C672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</p:spTree>
    <p:extLst>
      <p:ext uri="{BB962C8B-B14F-4D97-AF65-F5344CB8AC3E}">
        <p14:creationId xmlns:p14="http://schemas.microsoft.com/office/powerpoint/2010/main" val="1770240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1C7B89-009E-4B86-AEC4-A9E3814D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A6FCF-4D1E-4D75-9AFE-8A0C82EE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45206-990C-431F-93F2-070F645F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B8181-3283-4E88-8DAC-A4DBE28D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1B32A-F1E1-45D7-8890-4D92928B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pitch deck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C7AE47-8428-467A-813F-31F417737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B8567-06CD-4514-90FB-1323E926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AC6D2-7F76-447F-925B-B96873FF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46B7C6-EC1E-4D6F-9D1A-9139B40E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9883B5-1E7D-4112-9680-E68BC8A0B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0E68D-92A3-45E5-A4CF-FFFB3D65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8813B7-8517-4472-A481-8BE3433B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F3C1D-EBDE-40C7-B2BF-5F69EA9B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676131-C87C-456B-B21C-DF6FB4E8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hero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9C9300-29AA-4090-99E1-89E593E5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A9B6F-A88D-4AF3-B46E-88020A2F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3E00C0-0EF9-43A5-A2C8-CE40E2C6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96843E-476F-49E9-A671-92727CF7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58DEB-8996-4A1B-9C01-5A6635EF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7A70EA-21A5-447C-8247-4CFDB6266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AA67B9-C5EC-4F91-A487-C96CDB7D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B68198-B3DE-46BA-B131-8273567D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09CC24-2EDE-4D5C-8C93-8ED9DE1E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FBF608-2B05-44A7-9B8D-ADF85F19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34A7E3-EA45-4450-B3FE-8FBFC6B9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054239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51FD7C-F8C1-4D4B-B2F5-878EEB3E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89F7B-5D56-4D6A-8077-7DAE614B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BEB010-DA77-403E-8D9C-725FC00E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bold story, clearly framed, ready to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14598-CDCF-4D85-977C-B17A74EB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19173F-40F6-4F06-A8CC-9F0FEBD5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F99D1B-1193-4199-B667-99CF6B12E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38C5D-6490-483F-995B-82981D706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71110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2026-10-01T07:21:28.6120000Z</dcterms:created>
  <dcterms:modified xsi:type="dcterms:W3CDTF">2026-10-01T07:21:28.6120000Z</dcterms:modified>
</coreProperties>
</file>