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424c7fc9204a9e" /><Relationship Type="http://schemas.openxmlformats.org/officeDocument/2006/relationships/extended-properties" Target="/docProps/app.xml" Id="Rbebfb295ea8447bc" /><Relationship Type="http://schemas.openxmlformats.org/officeDocument/2006/relationships/officeDocument" Target="/ppt/presentation.xml" Id="Rc35a495efd724e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f9e8e6967545e4"/>
  </p:sldMasterIdLst>
  <p:notesMasterIdLst>
    <p:notesMasterId xmlns:r="http://schemas.openxmlformats.org/officeDocument/2006/relationships" r:id="Rb3143b436c464099"/>
  </p:notesMasterIdLst>
  <p:sldIdLst>
    <p:sldId xmlns:r="http://schemas.openxmlformats.org/officeDocument/2006/relationships" id="256" r:id="R48b87303294c4de6"/>
    <p:sldId xmlns:r="http://schemas.openxmlformats.org/officeDocument/2006/relationships" id="257" r:id="R47abed00e5074af0"/>
    <p:sldId xmlns:r="http://schemas.openxmlformats.org/officeDocument/2006/relationships" id="258" r:id="R4de95c99ad43497b"/>
    <p:sldId xmlns:r="http://schemas.openxmlformats.org/officeDocument/2006/relationships" id="259" r:id="R8f175a2355b242f4"/>
    <p:sldId xmlns:r="http://schemas.openxmlformats.org/officeDocument/2006/relationships" id="260" r:id="Rc4a16bac5c144a7f"/>
    <p:sldId xmlns:r="http://schemas.openxmlformats.org/officeDocument/2006/relationships" id="261" r:id="Rb903a9998eb24b38"/>
    <p:sldId xmlns:r="http://schemas.openxmlformats.org/officeDocument/2006/relationships" id="262" r:id="R6f5ccc7f6cdd4d3b"/>
    <p:sldId xmlns:r="http://schemas.openxmlformats.org/officeDocument/2006/relationships" id="263" r:id="Rbfa868e1419b477e"/>
    <p:sldId xmlns:r="http://schemas.openxmlformats.org/officeDocument/2006/relationships" id="264" r:id="Rabf9d205ba0b4e2a"/>
    <p:sldId xmlns:r="http://schemas.openxmlformats.org/officeDocument/2006/relationships" id="265" r:id="Ref89586383f343e3"/>
    <p:sldId xmlns:r="http://schemas.openxmlformats.org/officeDocument/2006/relationships" id="266" r:id="Ra78c7e41811b49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adf93968214288" /><Relationship Type="http://schemas.openxmlformats.org/officeDocument/2006/relationships/slideMaster" Target="/ppt/slideMasters/slideMaster1.xml" Id="Rd0f9e8e6967545e4" /><Relationship Type="http://schemas.openxmlformats.org/officeDocument/2006/relationships/notesMaster" Target="/ppt/notesMasters/notesMaster1.xml" Id="Rb3143b436c464099" /><Relationship Type="http://schemas.openxmlformats.org/officeDocument/2006/relationships/presProps" Target="/ppt/presProps.xml" Id="Ra9f951988c5b4485" /><Relationship Type="http://schemas.openxmlformats.org/officeDocument/2006/relationships/tableStyles" Target="/ppt/tableStyles.xml" Id="Ra4479f59f98d42e1" /><Relationship Type="http://schemas.openxmlformats.org/officeDocument/2006/relationships/slide" Target="/ppt/slides/slide1.xml" Id="R48b87303294c4de6" /><Relationship Type="http://schemas.openxmlformats.org/officeDocument/2006/relationships/slide" Target="/ppt/slides/slide2.xml" Id="R47abed00e5074af0" /><Relationship Type="http://schemas.openxmlformats.org/officeDocument/2006/relationships/slide" Target="/ppt/slides/slide3.xml" Id="R4de95c99ad43497b" /><Relationship Type="http://schemas.openxmlformats.org/officeDocument/2006/relationships/slide" Target="/ppt/slides/slide4.xml" Id="R8f175a2355b242f4" /><Relationship Type="http://schemas.openxmlformats.org/officeDocument/2006/relationships/slide" Target="/ppt/slides/slide5.xml" Id="Rc4a16bac5c144a7f" /><Relationship Type="http://schemas.openxmlformats.org/officeDocument/2006/relationships/slide" Target="/ppt/slides/slide6.xml" Id="Rb903a9998eb24b38" /><Relationship Type="http://schemas.openxmlformats.org/officeDocument/2006/relationships/slide" Target="/ppt/slides/slide7.xml" Id="R6f5ccc7f6cdd4d3b" /><Relationship Type="http://schemas.openxmlformats.org/officeDocument/2006/relationships/slide" Target="/ppt/slides/slide8.xml" Id="Rbfa868e1419b477e" /><Relationship Type="http://schemas.openxmlformats.org/officeDocument/2006/relationships/slide" Target="/ppt/slides/slide9.xml" Id="Rabf9d205ba0b4e2a" /><Relationship Type="http://schemas.openxmlformats.org/officeDocument/2006/relationships/slide" Target="/ppt/slides/slide10.xml" Id="Ref89586383f343e3" /><Relationship Type="http://schemas.openxmlformats.org/officeDocument/2006/relationships/slide" Target="/ppt/slides/slide11.xml" Id="Ra78c7e41811b49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319a82ea5f44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b6877669cb41f8" /><Relationship Type="http://schemas.openxmlformats.org/officeDocument/2006/relationships/notesMaster" Target="/ppt/notesMasters/notesMaster1.xml" Id="R81aec578e4d24e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29c48b99a949ef" /><Relationship Type="http://schemas.openxmlformats.org/officeDocument/2006/relationships/notesMaster" Target="/ppt/notesMasters/notesMaster1.xml" Id="Ra0032fc0117d4e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ba49634aac49fd" /><Relationship Type="http://schemas.openxmlformats.org/officeDocument/2006/relationships/notesMaster" Target="/ppt/notesMasters/notesMaster1.xml" Id="R5afc5a6b71e74c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d31e0f71e9431f" /><Relationship Type="http://schemas.openxmlformats.org/officeDocument/2006/relationships/notesMaster" Target="/ppt/notesMasters/notesMaster1.xml" Id="Ra263d8a6037748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d50cfcf5044f4f" /><Relationship Type="http://schemas.openxmlformats.org/officeDocument/2006/relationships/notesMaster" Target="/ppt/notesMasters/notesMaster1.xml" Id="R0eb1010606bd49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1133b566cb4703" /><Relationship Type="http://schemas.openxmlformats.org/officeDocument/2006/relationships/notesMaster" Target="/ppt/notesMasters/notesMaster1.xml" Id="R686f0ce52ec145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79388f5cc342c6" /><Relationship Type="http://schemas.openxmlformats.org/officeDocument/2006/relationships/notesMaster" Target="/ppt/notesMasters/notesMaster1.xml" Id="R803073108f4a44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11e9e7f22b47d7" /><Relationship Type="http://schemas.openxmlformats.org/officeDocument/2006/relationships/notesMaster" Target="/ppt/notesMasters/notesMaster1.xml" Id="R843ce520fd1048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47ef41ccb44acb" /><Relationship Type="http://schemas.openxmlformats.org/officeDocument/2006/relationships/notesMaster" Target="/ppt/notesMasters/notesMaster1.xml" Id="R42cb1c6c07174d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56566c701c4e1e" /><Relationship Type="http://schemas.openxmlformats.org/officeDocument/2006/relationships/notesMaster" Target="/ppt/notesMasters/notesMaster1.xml" Id="R8a95796f441d49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ad4015c8ec49e1" /><Relationship Type="http://schemas.openxmlformats.org/officeDocument/2006/relationships/notesMaster" Target="/ppt/notesMasters/notesMaster1.xml" Id="R2229690152154c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03844b6afc4d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75c151b74646e2" /><Relationship Type="http://schemas.openxmlformats.org/officeDocument/2006/relationships/slideLayout" Target="/ppt/slideLayouts/slideLayout1.xml" Id="Rd9c4710a835c4d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c4710a835c4d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eb89cef3f42ac" /><Relationship Type="http://schemas.openxmlformats.org/officeDocument/2006/relationships/image" Target="/ppt/media/image.png" Id="Rfadfb89068914c5b" /><Relationship Type="http://schemas.openxmlformats.org/officeDocument/2006/relationships/notesSlide" Target="/ppt/notesSlides/notesSlide1.xml" Id="R7d7ee92acd564d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7975bda094e04" /><Relationship Type="http://schemas.openxmlformats.org/officeDocument/2006/relationships/notesSlide" Target="/ppt/notesSlides/notesSlide2.xml" Id="R2388589155bd42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894d6b21e4a9f" /><Relationship Type="http://schemas.openxmlformats.org/officeDocument/2006/relationships/notesSlide" Target="/ppt/notesSlides/notesSlide3.xml" Id="R76dd74948d9d4e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79a9fcdcde45a5" /><Relationship Type="http://schemas.openxmlformats.org/officeDocument/2006/relationships/notesSlide" Target="/ppt/notesSlides/notesSlide4.xml" Id="R013da4f7fc0a49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8e3de4fd54323" /><Relationship Type="http://schemas.openxmlformats.org/officeDocument/2006/relationships/notesSlide" Target="/ppt/notesSlides/notesSlide5.xml" Id="R4645ced708ac47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df1cd738b4236" /><Relationship Type="http://schemas.openxmlformats.org/officeDocument/2006/relationships/notesSlide" Target="/ppt/notesSlides/notesSlide6.xml" Id="R91f2692a801f41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4f0b14dcf4224" /><Relationship Type="http://schemas.openxmlformats.org/officeDocument/2006/relationships/notesSlide" Target="/ppt/notesSlides/notesSlide7.xml" Id="Rc6d5438c3c3945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9d43843f5b4de8" /><Relationship Type="http://schemas.openxmlformats.org/officeDocument/2006/relationships/notesSlide" Target="/ppt/notesSlides/notesSlide8.xml" Id="R8deb6141ab6349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9e3c175354044" /><Relationship Type="http://schemas.openxmlformats.org/officeDocument/2006/relationships/notesSlide" Target="/ppt/notesSlides/notesSlide9.xml" Id="R29056be562a6484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377b9f15f14a17" /><Relationship Type="http://schemas.openxmlformats.org/officeDocument/2006/relationships/notesSlide" Target="/ppt/notesSlides/notesSlide10.xml" Id="R521a0f8972f34b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11322d1384824" /><Relationship Type="http://schemas.openxmlformats.org/officeDocument/2006/relationships/notesSlide" Target="/ppt/notesSlides/notesSlide11.xml" Id="Rcc6c6f80a75442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B5C3A-3EC8-4721-92AC-9907011C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4C583-4333-43C6-A059-F19DD55C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F4B86C-4339-4BA3-952C-32F7FF72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4DBAB-DDF9-4C16-82D4-9A9C60B6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burned-out editor pitches a moonlit heist film to a skeptical streaming board.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CD76A-90EA-4843-9781-9CCD2AC1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8D32A-412D-4291-AF35-C197AAE9D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6145E-C953-4352-8B0B-F6F03A38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66881B-0F4D-4E04-9FAE-8EEB465B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fb89068914c5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1506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3E487-E3B9-4404-8860-B275512B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D77253-F0F6-40FE-8248-2EAB0EA7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359BD4-A927-47B0-8D4A-4F0AD5CF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344330-BEF8-4640-AD3B-3EFAAE99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F2F7D-7E9C-49A3-A6C4-DDC67CA1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81DD53-46DE-4736-9856-499977AF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DDA04-ECCA-4AA7-BF7E-665E28AB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E45002-2A12-4CD4-8AF7-376C8D18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Logline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4DC9B-F9EC-4D41-B786-1F031FF4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011C0-C066-4F04-AF95-B4DBEA80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8F1B8-D120-4A43-B805-32D869B5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A3412-8FCF-41A3-9AE1-1F929BF4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F4C97-76C1-4F46-A95A-8B3766E1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protagonist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851ABD-A34D-4220-9A00-D21C29B5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1ACAEF-1D4C-45A8-A377-970D6EB4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587D1D-7B07-43B2-BCD4-BD610AE3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AEC56-E3B7-4A47-8569-7BD50EAA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683E0-AF30-40BF-A42A-F5656787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DF2AC5-E7C9-4220-82CE-B54F8FF3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2BC895-A9FE-4723-A0E2-4F83B52E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8887D4-53CD-4EE6-BC09-D5353E7D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</p:spTree>
    <p:extLst>
      <p:ext uri="{BB962C8B-B14F-4D97-AF65-F5344CB8AC3E}">
        <p14:creationId xmlns:p14="http://schemas.microsoft.com/office/powerpoint/2010/main" val="15620016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56E8C7-DA58-4770-9A42-0E77FE6F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8C846E-A472-41B3-8E34-AC1F211A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154CED-51AC-4E2A-8070-41EC657E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20192-5AFB-4887-94C2-4BE15E0A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56982-E236-4649-9AE0-6A5B3F3B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Sell a tense, character-led heist with a clear visual hook.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34C607-477B-4E5F-B4BE-94FFA307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68DBE-23DA-4D20-B323-258DDA8E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076349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902BBA-25FB-43DC-B59E-9E6DD0BE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DDC6D-A7F3-4114-9A10-81F1F7D6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14B54E-876F-4927-9DF8-634FB002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C6CF5-077C-4A94-814C-9E22C0E9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95EE1-456A-4668-B6FD-B2FE6672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film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6AC6B-E703-42B3-98E5-31DCADFC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D397F-026E-4019-B1B2-4635387B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3B23B-E518-4557-B352-E5378B47C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B21D9D-898F-4F75-8871-43B655A2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6CC57-5435-4889-A094-B07C001C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243AA-0C4A-4064-8916-7DF1E450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0D2561-27D6-47F7-A39C-C33CE38F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26B63-03DA-4B5C-99D1-91BA0CA6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4ADCE-9803-4F71-A653-49DD6553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Sell a tense, character-led heist with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DB5E89-9CD3-4752-B588-A3B10C2B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57580F-DA67-4D2A-B905-CE5637A7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6D722C-5399-47C9-A1C2-AB672573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B1582A-80CC-4549-B379-DCDEA130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54E96-7152-4D56-85A2-9D48F62D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End with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88F11B-4980-4FA4-A8C5-A103177C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74275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A510CA-BA4B-400B-A7E0-EDD2184E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BF0A7-BA9D-4B0D-BA79-3E3B7B79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6949E-D659-42E2-A84F-955ADC453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2246DB-BCD0-47BD-8D02-4C02674F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E2B53-DA59-4E78-9224-8C0C9B97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500E0-FA13-4D5D-8C2C-C5FE4C8A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4AFF9-3764-4B74-B28C-364486AF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F91634-91D1-4D78-B0BE-F4048211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C21CEB-DA1A-4044-9A50-F4DFF5FA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DCC63-DEA8-4970-BF8A-BBCFD450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12F4A-7450-4F56-878E-4E879618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EB51E-8399-48D3-A664-0F9EE1C5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7CDA9A-D66D-4C04-8843-AAD80590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protagonist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14C38-0461-4530-BD01-38FA6F4E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D3A8DD-A008-406A-ABA3-C3DA1908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66659C-6CA7-46EA-A822-E4FF0FDD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C288E-E586-4D58-9441-EF80AA514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E25F24-B3CD-41C9-A82C-B93A76D9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3A0B8-0BC5-4446-A7A2-FEE9DDAE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BE6724-FE22-4BF9-9273-CE6E83A2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A6463E-64C9-431C-8C00-B173E5DE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70A1D6-4DBD-4770-8D69-AFECC932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3A274E-7A18-448F-A0C9-CF4B8706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0F86D9-51CD-4180-BAE7-07BA1C90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AAC8AE-82F7-4456-B161-299AA749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BA7CBD-938C-4069-886C-F74940C9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609159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962D3D-679A-4FB2-9E93-B2748379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171C8-B891-4036-A132-E44FE1F9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797EA6-1586-49A6-9E4B-1DE83669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97E0E-45E8-42A3-BDB2-0E8A6042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8F60F-65C5-43FF-A248-1D729734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4BA36-29F3-4117-A2B0-FAA6B923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B2D80-C71E-45E9-A959-FAB7D0D3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742E9B-50BE-4E4A-B2CE-CD356D0B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32C97-7333-4678-9EBC-160435B4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 feels vague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46638-8690-46A4-A7DC-AA01F2A6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FB97B2-C32A-4172-9B51-2290F205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visual tone is not clearly defined.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AD4340-3733-4536-885F-D86C69DB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F51634-3404-4E90-9463-E8D4E253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does not leave a strong ask.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B405B5-52E4-4D51-8728-ADE4555F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42ABF0-45A8-40F7-97A0-388CCC76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533C1-62D3-4A2C-A42F-1A7B4597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D33F1D-1B11-476A-AD90-BB33308D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lands fast with a sharp central hook.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FEF657-1986-4694-883C-DF59594E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CB2F4A-0260-454C-A8E4-8040A976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 and style feel cinematic and specific.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F5235-9720-4398-9D68-5FE07AB3B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304B6F-14AC-4BC3-A2E6-5ADAD50B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closes with a clear next step.</a:t>
            </a:r>
          </a:p>
        </p:txBody>
      </p:sp>
    </p:spTree>
    <p:extLst>
      <p:ext uri="{BB962C8B-B14F-4D97-AF65-F5344CB8AC3E}">
        <p14:creationId xmlns:p14="http://schemas.microsoft.com/office/powerpoint/2010/main" val="1503050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E9C394-DF31-4491-8347-B42CB24A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518F22-ED47-4396-B022-D35D8241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7402ED-1C80-4E08-87D1-FABB4053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EE84C-F73A-4DAF-A346-015A72FD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2ED44D-004D-4F82-B0E7-97DEFE473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A7B3D-90FF-4E24-99C1-1D2C3B2F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197F1-F57F-41B0-B1B6-74FD0573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77E830-0A98-4355-82B2-F9EE9211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0C139C-2359-4162-917D-51C2B4B0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EED91-0DDA-4015-A0EA-5555B0B5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read on story, tone, and why this film feels ready to make.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3B46D-47AE-4EA4-92BE-928343D6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E0691B-1F4F-4900-AFE6-43050A69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420768-C298-4EFD-A6C0-DB0B5ECE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4E5C4C-3589-4E63-B1D0-17A8BAF2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91EA07-52CA-4FC9-A3E4-C7312441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confidence in the concept, audience appeal, and production scope.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556F6-77F3-4893-887B-D185E053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F1E2F8-7D25-4465-9039-37EF178D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7BA70-7377-4E8B-B9A9-6932E9F2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7EAED-F790-4AEB-9645-41299CE2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DEE755-185E-4E5C-8CB2-22AC4698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vision for characters, pacing, and the film's look.</a:t>
            </a:r>
          </a:p>
        </p:txBody>
      </p:sp>
    </p:spTree>
    <p:extLst>
      <p:ext uri="{BB962C8B-B14F-4D97-AF65-F5344CB8AC3E}">
        <p14:creationId xmlns:p14="http://schemas.microsoft.com/office/powerpoint/2010/main" val="15336243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AC9B34-2705-45E4-9926-46BD9CF5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A6B75-C9E5-4AF0-9BA5-0E339DCA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A031AC-6268-4947-BE76-3419F729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66261-FE8A-4671-BA18-EF772FD9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EB7E8-89EC-46C8-88F7-3F721B56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26CB55-5C32-424B-B1D4-C2216C8C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4DF5F-B9AC-43E0-BF4F-5933AB7B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2F170-103C-455A-A5DD-D79077D4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02C8D-7B78-4FCE-B1AC-0DD9C99F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AB305-A5D5-4267-8289-22F85103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468F59-AC6E-492B-A004-6308CFFC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29EE8-0D4A-412D-9D68-A3D4B46C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7ADCE-48CF-4927-BFEC-4403A51E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71F09-11FD-4955-853A-DAD3805A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236762-1C1F-4040-B853-91F95A2C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2243A-2480-4780-B984-795AB201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06E63-FE8C-48C2-B753-7A21DC67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protagonist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70680F-D11B-4073-B666-1747C87F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9DC423-924F-4FAB-B18A-9F63572C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C74466-0D0D-45DA-828C-653CD023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1F414-9328-4737-8029-42B7DF2EE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D4CF59-7EEB-4F1B-BB53-D84B8853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830744-F340-4A91-9CE5-3667FD63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879454-D29A-4456-8D12-549B9097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E2FB01-3945-4EAD-8788-6ADFE7B0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A4FC76-A138-4679-9E5C-D888638A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BCCE1D-23C6-4F78-A0C2-705E2B8B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2A7A26-913A-4273-B843-C081D948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9B0011A-5AAA-431D-A0E5-0649EEB3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visual tone</a:t>
            </a:r>
          </a:p>
        </p:txBody>
      </p:sp>
    </p:spTree>
    <p:extLst>
      <p:ext uri="{BB962C8B-B14F-4D97-AF65-F5344CB8AC3E}">
        <p14:creationId xmlns:p14="http://schemas.microsoft.com/office/powerpoint/2010/main" val="12420005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EB3C0B-B671-4D1B-9620-13177ED1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40C7C-3CDE-413E-AB1C-39A46356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24957-FD9D-42D2-854E-BD3BA74F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6016A-4DB9-4B66-B321-F73DAA91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25C93-E792-443B-92C8-471A62C48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EE05D-2611-4536-AB6C-1BFFE09A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41F54-9BBA-4D2C-92E3-F1374343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BA675-7AED-4947-B589-478EDFBC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4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 this deck turn a moonlit heist into a film board's next greenlight?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743DD6-FB3C-4B84-823E-A20FB1EA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D38F3-4845-4005-AAC4-6B2294F0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ED794C-892C-41C3-8B77-6F26334A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17514D-75DE-4DCD-A9CC-A76E16F1D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protagonist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343CF5-69D4-4A1F-BA30-67DAE387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994DDE-EEAE-4A98-A2E4-264A6671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5BB6DD-A5BB-4550-A5F0-2FE4C161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2335F5-927F-4C14-A5C9-2D0492ED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C6270B-6260-40A0-9FF1-323D5190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177010-79F4-4CEA-B073-2EFA8443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20580965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FEC3B4-ED8D-4042-816E-3B8C6245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E3B510-7F47-440D-89BF-F96BB412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D2BFBE-CC93-45A0-B562-3F0CA124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35CB1-2F00-4790-9920-EFE58BF38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899D7-786E-4C7C-BBB0-BF44ABFB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057DB-1E6B-499F-AAA6-976ABC9F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2567D4-BB6A-4E9C-BE64-FAC6CC18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AF5C6-1D0E-4243-A52E-BA782362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8D5EED-791F-4A94-96F3-2FE09128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531F26-7099-4C68-B3DA-A33128A3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0F8886-C6B2-4870-BA27-A1C1CB96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03A863-FA5A-495B-B1A5-99BD38EF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F5873D-6E0F-4FB9-8D9E-79A1D3B6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F6A4BB-A027-4C8F-A8ED-C5AA509D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protagonist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67F62-C6B0-485E-8953-7A9452CA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4BAE2-F688-420E-8EE5-48F9D729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0F739-7C77-44BB-87B1-EC68FCD2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DB3C69-30C3-46A6-9020-61C63765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D1564F-5961-4E4D-AF8A-AE4D5317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2089E-DAB2-474A-ABD1-D45E9B8A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76DCDF-0644-4102-ABAE-54A15CFC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D9D1AC-AB41-4B5D-880E-8E1961A7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C4DCD3-2E57-4B20-A8E1-5B1EE413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78AE2A-3ABB-4AF9-88D5-692D5F88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F54B9B-3242-4A20-9BC5-B2BCD4D5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171118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2549C-E928-4C83-B79B-D23B9093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96727-DCC9-43AB-9783-0C086F2B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102DD4-834A-4290-8B0B-15E6D3DC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story impossible to ignore.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1B1AE-E5E1-4145-9411-DE108DEA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EE6D4-B012-4535-8788-53C4FF00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A2CCE-DA7B-4A48-880E-C22BE664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38EC0-5D2C-471C-B70E-FC40B05B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250435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2026-10-01T07:05:57.2030000Z</dcterms:created>
  <dcterms:modified xsi:type="dcterms:W3CDTF">2026-10-01T07:05:57.2030000Z</dcterms:modified>
</coreProperties>
</file>