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741e2d5c0084315" /><Relationship Type="http://schemas.openxmlformats.org/officeDocument/2006/relationships/extended-properties" Target="/docProps/app.xml" Id="R39815f20a18b4667" /><Relationship Type="http://schemas.openxmlformats.org/officeDocument/2006/relationships/officeDocument" Target="/ppt/presentation.xml" Id="R52b81b3c0be6465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8e13293aac44726"/>
  </p:sldMasterIdLst>
  <p:notesMasterIdLst>
    <p:notesMasterId xmlns:r="http://schemas.openxmlformats.org/officeDocument/2006/relationships" r:id="Rf1ffc73730184ba6"/>
  </p:notesMasterIdLst>
  <p:sldIdLst>
    <p:sldId xmlns:r="http://schemas.openxmlformats.org/officeDocument/2006/relationships" id="256" r:id="R80354574251b44f9"/>
    <p:sldId xmlns:r="http://schemas.openxmlformats.org/officeDocument/2006/relationships" id="257" r:id="Rda9b3fb0b86a493a"/>
    <p:sldId xmlns:r="http://schemas.openxmlformats.org/officeDocument/2006/relationships" id="258" r:id="R2a1637b858cc42f9"/>
    <p:sldId xmlns:r="http://schemas.openxmlformats.org/officeDocument/2006/relationships" id="259" r:id="R2a0d2a0f12f3483d"/>
    <p:sldId xmlns:r="http://schemas.openxmlformats.org/officeDocument/2006/relationships" id="260" r:id="Rc84a2cb233854535"/>
    <p:sldId xmlns:r="http://schemas.openxmlformats.org/officeDocument/2006/relationships" id="261" r:id="Rd1120baa8ee048a8"/>
    <p:sldId xmlns:r="http://schemas.openxmlformats.org/officeDocument/2006/relationships" id="262" r:id="Rabad297025674c34"/>
    <p:sldId xmlns:r="http://schemas.openxmlformats.org/officeDocument/2006/relationships" id="263" r:id="R29443d82d59a47e1"/>
    <p:sldId xmlns:r="http://schemas.openxmlformats.org/officeDocument/2006/relationships" id="264" r:id="Rb768859ad5ae46e1"/>
    <p:sldId xmlns:r="http://schemas.openxmlformats.org/officeDocument/2006/relationships" id="265" r:id="R91116b33e94a4afd"/>
    <p:sldId xmlns:r="http://schemas.openxmlformats.org/officeDocument/2006/relationships" id="266" r:id="R7f77819d1cec4d0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d2259aa73894355" /><Relationship Type="http://schemas.openxmlformats.org/officeDocument/2006/relationships/slideMaster" Target="/ppt/slideMasters/slideMaster1.xml" Id="Ra8e13293aac44726" /><Relationship Type="http://schemas.openxmlformats.org/officeDocument/2006/relationships/notesMaster" Target="/ppt/notesMasters/notesMaster1.xml" Id="Rf1ffc73730184ba6" /><Relationship Type="http://schemas.openxmlformats.org/officeDocument/2006/relationships/presProps" Target="/ppt/presProps.xml" Id="R91a5da5233ca42bf" /><Relationship Type="http://schemas.openxmlformats.org/officeDocument/2006/relationships/tableStyles" Target="/ppt/tableStyles.xml" Id="Rab01fe186e644db7" /><Relationship Type="http://schemas.openxmlformats.org/officeDocument/2006/relationships/slide" Target="/ppt/slides/slide1.xml" Id="R80354574251b44f9" /><Relationship Type="http://schemas.openxmlformats.org/officeDocument/2006/relationships/slide" Target="/ppt/slides/slide2.xml" Id="Rda9b3fb0b86a493a" /><Relationship Type="http://schemas.openxmlformats.org/officeDocument/2006/relationships/slide" Target="/ppt/slides/slide3.xml" Id="R2a1637b858cc42f9" /><Relationship Type="http://schemas.openxmlformats.org/officeDocument/2006/relationships/slide" Target="/ppt/slides/slide4.xml" Id="R2a0d2a0f12f3483d" /><Relationship Type="http://schemas.openxmlformats.org/officeDocument/2006/relationships/slide" Target="/ppt/slides/slide5.xml" Id="Rc84a2cb233854535" /><Relationship Type="http://schemas.openxmlformats.org/officeDocument/2006/relationships/slide" Target="/ppt/slides/slide6.xml" Id="Rd1120baa8ee048a8" /><Relationship Type="http://schemas.openxmlformats.org/officeDocument/2006/relationships/slide" Target="/ppt/slides/slide7.xml" Id="Rabad297025674c34" /><Relationship Type="http://schemas.openxmlformats.org/officeDocument/2006/relationships/slide" Target="/ppt/slides/slide8.xml" Id="R29443d82d59a47e1" /><Relationship Type="http://schemas.openxmlformats.org/officeDocument/2006/relationships/slide" Target="/ppt/slides/slide9.xml" Id="Rb768859ad5ae46e1" /><Relationship Type="http://schemas.openxmlformats.org/officeDocument/2006/relationships/slide" Target="/ppt/slides/slide10.xml" Id="R91116b33e94a4afd" /><Relationship Type="http://schemas.openxmlformats.org/officeDocument/2006/relationships/slide" Target="/ppt/slides/slide11.xml" Id="R7f77819d1cec4d0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d73b1146d88468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2d5aa670f1487d" /><Relationship Type="http://schemas.openxmlformats.org/officeDocument/2006/relationships/notesMaster" Target="/ppt/notesMasters/notesMaster1.xml" Id="Re832c8c399dc43a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0f320f8f98c488d" /><Relationship Type="http://schemas.openxmlformats.org/officeDocument/2006/relationships/notesMaster" Target="/ppt/notesMasters/notesMaster1.xml" Id="R50b2f5ac760e43a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ea54ef2a293442f" /><Relationship Type="http://schemas.openxmlformats.org/officeDocument/2006/relationships/notesMaster" Target="/ppt/notesMasters/notesMaster1.xml" Id="R28e1b66cf1174df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7ea51e66e73420c" /><Relationship Type="http://schemas.openxmlformats.org/officeDocument/2006/relationships/notesMaster" Target="/ppt/notesMasters/notesMaster1.xml" Id="R2ede135f421a4e6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b327c4f53a4415d" /><Relationship Type="http://schemas.openxmlformats.org/officeDocument/2006/relationships/notesMaster" Target="/ppt/notesMasters/notesMaster1.xml" Id="R9eb4b6182e3a4c5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2e9419d3a09401f" /><Relationship Type="http://schemas.openxmlformats.org/officeDocument/2006/relationships/notesMaster" Target="/ppt/notesMasters/notesMaster1.xml" Id="R3aa42de112f14c1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1e82cb3ebf04521" /><Relationship Type="http://schemas.openxmlformats.org/officeDocument/2006/relationships/notesMaster" Target="/ppt/notesMasters/notesMaster1.xml" Id="R38aae30aa2ec48c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b7290b728064e2e" /><Relationship Type="http://schemas.openxmlformats.org/officeDocument/2006/relationships/notesMaster" Target="/ppt/notesMasters/notesMaster1.xml" Id="R1d4b6b95cd544c9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96fc1e247df4b24" /><Relationship Type="http://schemas.openxmlformats.org/officeDocument/2006/relationships/notesMaster" Target="/ppt/notesMasters/notesMaster1.xml" Id="R0349934f44ae44e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65c4ef804c9423c" /><Relationship Type="http://schemas.openxmlformats.org/officeDocument/2006/relationships/notesMaster" Target="/ppt/notesMasters/notesMaster1.xml" Id="R4da16c72eeec410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d659e3360824e9e" /><Relationship Type="http://schemas.openxmlformats.org/officeDocument/2006/relationships/notesMaster" Target="/ppt/notesMasters/notesMaster1.xml" Id="Re0fa17e37e264d5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342c6364e9480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1445aa87d284449" /><Relationship Type="http://schemas.openxmlformats.org/officeDocument/2006/relationships/slideLayout" Target="/ppt/slideLayouts/slideLayout1.xml" Id="Reb2d01f812d4483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b2d01f812d4483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64f43477954b94" /><Relationship Type="http://schemas.openxmlformats.org/officeDocument/2006/relationships/image" Target="/ppt/media/image.png" Id="R9a18396387b24a2a" /><Relationship Type="http://schemas.openxmlformats.org/officeDocument/2006/relationships/notesSlide" Target="/ppt/notesSlides/notesSlide1.xml" Id="Rb31087f79fb34b7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0d32231e4643bd" /><Relationship Type="http://schemas.openxmlformats.org/officeDocument/2006/relationships/notesSlide" Target="/ppt/notesSlides/notesSlide2.xml" Id="Ra0ba0464be0f499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5c3952de7f425a" /><Relationship Type="http://schemas.openxmlformats.org/officeDocument/2006/relationships/notesSlide" Target="/ppt/notesSlides/notesSlide3.xml" Id="R15fb941066fd49a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dc0c4741214646" /><Relationship Type="http://schemas.openxmlformats.org/officeDocument/2006/relationships/notesSlide" Target="/ppt/notesSlides/notesSlide4.xml" Id="Rba42f2a17aec473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69ed0cf5294113" /><Relationship Type="http://schemas.openxmlformats.org/officeDocument/2006/relationships/notesSlide" Target="/ppt/notesSlides/notesSlide5.xml" Id="R7339b4c67411484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6ace4e156448fc" /><Relationship Type="http://schemas.openxmlformats.org/officeDocument/2006/relationships/notesSlide" Target="/ppt/notesSlides/notesSlide6.xml" Id="Rd192c46278cf4a8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48f3a0c5554896" /><Relationship Type="http://schemas.openxmlformats.org/officeDocument/2006/relationships/notesSlide" Target="/ppt/notesSlides/notesSlide7.xml" Id="R41056d9a7f8b4fb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ac59a180ed48e6" /><Relationship Type="http://schemas.openxmlformats.org/officeDocument/2006/relationships/notesSlide" Target="/ppt/notesSlides/notesSlide8.xml" Id="R7faec57f6df8413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606c6d47ce40fd" /><Relationship Type="http://schemas.openxmlformats.org/officeDocument/2006/relationships/notesSlide" Target="/ppt/notesSlides/notesSlide9.xml" Id="R85d5ab1d4d04481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c1163ec38744b1" /><Relationship Type="http://schemas.openxmlformats.org/officeDocument/2006/relationships/notesSlide" Target="/ppt/notesSlides/notesSlide10.xml" Id="R62090e070ca84cf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89275f7eb44c38" /><Relationship Type="http://schemas.openxmlformats.org/officeDocument/2006/relationships/notesSlide" Target="/ppt/notesSlides/notesSlide11.xml" Id="R73a0d3bbd00e4b6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E36618-A296-47BF-A5B6-6E6760BF7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3EF933-5BA0-44D6-AAA3-531971A21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E3F882-E5B6-4080-BC4C-59E068496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Film Resume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829B50-F436-46BC-926E-F6F5BAA74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Maya Chen’s reel-ready resume frames her indie film work, credits, and set skills.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AF3106-B227-4757-B8B9-3920551A4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9D4158-2694-4C4F-85FE-6207A6C05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7FBEDC-1F5A-4E3B-A1F3-F14EAB775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317FED-44D4-463A-AA4B-F916EB99D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18396387b24a2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1592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474866-DF68-4578-A311-5B7B291EE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822FEE-05BF-4513-ABE6-6D6E5F901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1C087A-4CFA-4777-8E67-DC110C224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577076-A792-446B-9352-6D174FB00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71C294-39F5-4890-A557-2950534F8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resume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ECAC50-2BCD-49B4-85B5-0DAEC5068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D8BD1C-203B-428D-8377-65F4EA62A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FBAE79-A05A-4934-827E-26F1383C9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Profile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582A32-D150-4D15-9AFB-AFDAEBF57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credits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1EB6DD-650E-479B-8522-74B618E2E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AA2ED7-52B7-42CC-9083-93771014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25A63C-2A7C-4CFA-9089-00AAA6A71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Credits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9ECFF7-59A6-4333-88A3-51F131DE8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Highlight set roles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3DBB37-BA20-4A86-9B10-C21AFC521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3C772C-E07A-46B6-99FC-28A13CCD5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53C2D6-9C6E-42BB-AB16-276312F81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Skills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B35461-5C67-49B7-A068-3992699AB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festival work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43F7F4-7B09-461C-B0C4-F5D36204E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810464-27FF-41E4-BDDE-B9CE27957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F9A5B4-9611-4C30-8942-8E652E774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Contact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0F78C2-3EC2-457E-8AFF-C6DC3AE30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tools used</a:t>
            </a:r>
          </a:p>
        </p:txBody>
      </p:sp>
    </p:spTree>
    <p:extLst>
      <p:ext uri="{BB962C8B-B14F-4D97-AF65-F5344CB8AC3E}">
        <p14:creationId xmlns:p14="http://schemas.microsoft.com/office/powerpoint/2010/main" val="11275423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5F6B85-E34B-4B2F-81BB-18EE6D720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17FE56-1134-4EDD-A456-FAF3F5FDD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94B1BD-52E1-42FC-9622-A93BA1CE1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2D16AB-70D4-483B-A2E6-193A1BC17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BC2740-DD5D-4EF1-A98E-467BA492A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film experience with a clean, story-driven resume.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160597-6410-4923-BA1E-08552B6D1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94DA71-C55E-4C4A-9A26-439901B72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668225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F72E01-587D-435E-9B7B-7844C2B9D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EA67D8-6FDE-4103-ACD6-232208D49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DF1E99-6E33-4D70-B7D3-6066ECC89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E536A5-CE0C-4FC5-95E0-27C78EF6B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DBE1C0-6D32-4139-A001-487601468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film resume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AC0732-24D1-4309-8D09-FB6A60A0D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F03D89-D831-41AA-9F94-9487A611F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B0393F-B7BB-4C57-93FA-90EC7DD10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EDBA99-8A9E-42B5-983A-C8C7FA465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resume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AA1B3D-E828-4EE3-A2A5-4377BEBBF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391AB0-4E8E-43DC-A4CA-9C7A12910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2F46AC-B16C-499E-9B24-4A7C88966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96A920-A58E-4FC6-8BFC-63DBE6122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500762-2C7C-427A-94EF-333008B0B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film experience with a clean, story-…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19778B-CEC7-44CF-BA30-CEABE5D7D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01B793-B05C-4050-99EF-1F0AC5758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A43647-A7E3-46A1-81BB-9F5F640AA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38B50B-D682-4464-82EF-3B6DD2AAD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049A16-48B7-4B45-B82E-6DB45078E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End with contact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0CBED3-AEC9-4D13-9E37-506766432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756423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AA42CB7-D49F-4232-9B4E-E9207F561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ABAB76-EF8C-4825-955C-B9E9892CF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C903CE-B240-423A-80C1-8B65A06E5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D280E6-A72B-4A55-8857-1118A7A63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561D80-908B-4583-9AFE-252C0851C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5A11F2-A12F-423E-B97D-A06FC3239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0268D5-17C3-40AC-AF6D-3EE0A0B7F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6D72F3-9E05-43B0-8950-7BDBE4400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9F647D-E355-4A91-B62B-A26B96EF6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 key credits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C5B7EB-3692-4C77-B09B-832508CB7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D0AA6E-2501-4698-8222-C7599165E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C6BE5C-0E56-4AC8-B3E4-F99F45683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179032-CEBA-41D7-8E2D-6F30CB981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Highlight set roles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CECE1A-7DA7-4A9B-9874-5725A2FCF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002EFF-5D20-4061-A3D5-125B0B2F3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698C3F-0C0A-4AEB-8774-2E8ABB551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5465E8-843A-4F72-A38D-3F5359A1A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festival work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69994B-F205-4396-8F5D-F2D5DDA68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ECE4A2-FE3D-47F2-A30A-40C2380E4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429E37-5B00-4650-9911-54A6A623B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6DC685-8C73-4D29-A5E2-037FDA841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tools used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7B0807-D799-4ECB-AD51-A89891FB7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6BD6B7-F6F4-4C24-AE05-F3D1AD998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A7EC2D2-A4FF-4E56-A9BD-27959A749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13D8006-FF57-428F-B10F-F8E17F224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contact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891A2C3-347B-4316-B870-A3C71CE0E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191984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5F0A88-6007-424A-BA12-98736BBC7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39D584-A352-4524-ADD9-5435EA394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12479E-0180-43B4-867B-2A96F7498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6BF90B-A41C-4AE7-A2A6-EA0C0FA22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48B55A-F6E9-4221-8E24-B37131948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resume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7C04B1-E6A6-453F-BFA9-7F2AD8643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D10893-25ED-4243-B82B-0E46F36B3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262639-94CD-479B-956C-6AFA6A18E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2BA7B6-07AD-481E-AE43-C6418E0D5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Credits are buried in long paragraphs.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664D43-994D-4477-91FF-4280480BE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826613-D0B8-4DC5-B9FD-ED8A2FA67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roles look scattered and unclear.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C6E839-7D29-4827-A4A2-64796D2C6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EBC07E-03E1-40DE-8E26-12435EC26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Contact details feel easy to miss.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8AD320-9B3C-4EDD-B116-F27ADF633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216A19-7ED4-4B69-A64C-748F1065C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1AF911-D650-4259-A21D-3D72CB5BD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F45CAC-31A5-4513-B51E-04E09B853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Work history reads in a clean film timeline.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B2EC80-3AE1-4524-BC36-574CA5DD6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2E9F57-0506-43DC-A9E8-DC6DA1D65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Skills and credits stand out at a glance.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FD1CA3-C365-4329-9FFB-6E5CDDBB2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E4D52F-1BA9-4105-9ADB-4DACE9942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slide makes follow-up simple.</a:t>
            </a:r>
          </a:p>
        </p:txBody>
      </p:sp>
    </p:spTree>
    <p:extLst>
      <p:ext uri="{BB962C8B-B14F-4D97-AF65-F5344CB8AC3E}">
        <p14:creationId xmlns:p14="http://schemas.microsoft.com/office/powerpoint/2010/main" val="79911735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A3875C-8B4F-4C4D-A678-B67841D83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D9B99A-6CC4-417D-9B30-21B1C6653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340D22-8DE1-46D6-82C7-942B848F9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A696EF-873E-4C0A-B760-E4F2CB7B9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953B7F-6412-47E5-8038-DE9CBF1D9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50232F-E4F0-44E5-896F-CBBBE482A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1E03ED-78C2-4BF7-9291-1C057DA9D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90E7CB-300B-4011-B1FA-DF32BD74C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32EE0B-027F-4304-AF10-BB25F6609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3EE5A2-283A-499F-958E-6BA8B0972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way to present short films, crew roles, and training.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00AC50-8BC2-441C-B542-CF96E1EFD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314900-B296-47C7-A147-7D84685C0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815EA8-E9C3-49BB-96E3-E0579993C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1B09E7-7D11-434B-953E-6B6471274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CREW APPLICANTS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3077B9-EE9D-4145-A1A4-99099E16F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layout for camera, sound, and production experience.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69C2E9-1E2A-4B75-984E-D1121CED1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2D1E7E-A324-48AE-9EC4-0BF4F6682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437CEC-2DEF-476D-896E-CCE81735C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D06D98-EB61-4EAA-AB48-38FF21C40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CASTING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E7DDF4-BE4B-4E4D-AE0A-FC248AE06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scan of credits, range, and contact details.</a:t>
            </a:r>
          </a:p>
        </p:txBody>
      </p:sp>
    </p:spTree>
    <p:extLst>
      <p:ext uri="{BB962C8B-B14F-4D97-AF65-F5344CB8AC3E}">
        <p14:creationId xmlns:p14="http://schemas.microsoft.com/office/powerpoint/2010/main" val="48319766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FDE98CD-ECE1-4524-A09F-FC112D19B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F6F60F-D34A-4DF4-BA18-4A2D403D5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582D2F-D540-4B98-9EAF-D5DD399CD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084248-13E9-41A9-B958-5523EF62E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DAFB34-CD3F-4B33-B477-0289C6D43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290602-B6CB-42A1-A432-AECA22862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9B25D8-4125-4B81-A188-55422CF85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C1F153-756F-49CC-894D-B67172FCC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5D73AB-6621-4EC0-BFAE-02C71C55E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7DB4A4-666F-434B-AF05-CB9910432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86EC16-C018-46A8-B715-CDEDB19D6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 key credits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6025E2-6447-49FD-A1D9-6A2C3C0EA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CFA9D6-E3CE-4850-B146-968A21354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68AF68-B3FC-45A6-9870-79273E0AE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42FD21-EECE-4CEF-8A0F-68867D906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176A75-70C7-40B7-963F-1239850BD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113F66-6195-4EA6-945F-357DFC05F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Highlight set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2D5D49-5385-42EC-9F31-9A56F1E57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7BEEE0-E38A-4FA7-A938-63DD3C907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57EC72-C2C3-45A7-8298-33F0DBA73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1E3C5F-5322-43C2-8CB7-DB8BCDC06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845859-BD56-4500-8191-0A9718773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6C52908-DB87-4695-A302-030E130A4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festival work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82EDDB-0FB8-41AB-AEBC-73978E8DA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42C3E0B-6364-4C20-8DEA-FD310B99E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1B0C515-76DF-4574-A3C0-9C045E7A4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707B20B-9B04-423D-A345-59C59F64C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56B374E-EEC1-4AD7-BD7E-21E90E5FA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0C81880-C61B-424F-AC6F-BDF56DA68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tools used</a:t>
            </a:r>
          </a:p>
        </p:txBody>
      </p:sp>
    </p:spTree>
    <p:extLst>
      <p:ext uri="{BB962C8B-B14F-4D97-AF65-F5344CB8AC3E}">
        <p14:creationId xmlns:p14="http://schemas.microsoft.com/office/powerpoint/2010/main" val="144452551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54D30E-68F8-49A5-9601-011613A09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C3BA64-BBBE-4172-8CFC-85FB61913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4C619F-09D3-4528-85C1-0A7E59783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9F6C91-6CE4-4E45-AA6E-B28D07E68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A540D4-1F01-49A4-94DE-46D812F5B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resume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FF0DAA-04DB-4EAC-8F9F-C825485D0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000D41-ED21-4CA6-B034-8A49B23E4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43C816-DAFA-4FB2-922E-C80DF7FE4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scattered film experience into a sharp, readable resume?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0B027A-2323-4906-B2A7-97B7301E4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845975-2EF5-43D4-B82F-709BE32B3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D7C7A0-2A4A-432C-A91D-332D7FB1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79B17C-3E8E-4FCD-9E99-EF0EF9933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Highlight set roles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69C1F3-9093-47A2-8A62-85027AC5E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F3E21E-B0CD-4021-98B4-2910D165A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85693C-4484-41E5-9D93-2129052D1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festival work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8B4B38-D98E-4405-AF2B-7E41B81F7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6E8B30-D0A9-44DB-ABB1-766D7EEF8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D74554-5C34-4C91-B56E-A98961FB9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contact</a:t>
            </a:r>
          </a:p>
        </p:txBody>
      </p:sp>
    </p:spTree>
    <p:extLst>
      <p:ext uri="{BB962C8B-B14F-4D97-AF65-F5344CB8AC3E}">
        <p14:creationId xmlns:p14="http://schemas.microsoft.com/office/powerpoint/2010/main" val="185193044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B244E80-9A6C-41D5-B891-FE5AB8EE2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165D5C-F8FD-40C0-A220-F17C8B65C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4294CD-06CF-4565-90BA-4A23F82CC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5F4C01-2064-42FA-A7E6-E300B5D6C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36D776-6F1D-4438-9F4C-8AA85BC64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resume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8F394C-5A18-49E3-B979-7D79C1431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9C85EF-EB77-4B56-95E7-FC33D75F8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0C8A29-B490-4B79-B3E9-88047F938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917D38-EA7C-4F7F-B131-5AF773F66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 key credits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24C3E1-E2B5-4801-ACE6-259FA518F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5D3D9A-D5ED-4A57-9F12-F5C527B03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17D5C1-2E57-446A-9673-A2FDF2EA5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4321F0-816B-49A8-A2C8-7C97F5568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ED2D4B-8137-443D-BCC3-5A4FFA481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Highlight set roles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8EA6BE-9E4A-4C78-8D9C-9D143543C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8D6F81-3A64-4322-B224-6DBC48F3D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9B0D5A-6867-4950-A067-F9096148F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D5B319-6E37-41B9-9A98-3A7258D5E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7CAD5B-1552-4C2B-915B-78B78D916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festival work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F62493-ACA9-46E9-A54E-91DEF8AAF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307B09-42A5-455D-BC30-5DEB09531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6B1A07-C24B-47CE-A152-14785DE44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374B1A-519F-47A1-BA09-888D4549D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E73433D-544E-401E-9FF4-90D0DDAFB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contact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378AB85-62C9-4234-9F68-29CD4B1C9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0116929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C6B213-2C90-481D-A11D-6DE7A2B94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C2EFEE-9E1F-436F-BCBB-413408057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FB3BCA-F5DA-41FE-BA81-112958E9A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focused reel of experience, ready to share.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221695-910A-4C32-AB22-8D0A20E62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986EF6-505D-4273-9FB3-B0F2869F0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2A94ED-0EC5-4998-8B54-52B7C3446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89DAF5-401F-4C44-A9BF-2D2105367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4287450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2026-10-02T00:00:49.1960000Z</dcterms:created>
  <dcterms:modified xsi:type="dcterms:W3CDTF">2026-10-02T00:00:49.1960000Z</dcterms:modified>
</coreProperties>
</file>