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7cc40b2682340fa" /><Relationship Type="http://schemas.openxmlformats.org/officeDocument/2006/relationships/extended-properties" Target="/docProps/app.xml" Id="R42c7cad8889b4553" /><Relationship Type="http://schemas.openxmlformats.org/officeDocument/2006/relationships/officeDocument" Target="/ppt/presentation.xml" Id="R9e7cb5c3f615409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ab2b294a47e47d2"/>
  </p:sldMasterIdLst>
  <p:notesMasterIdLst>
    <p:notesMasterId xmlns:r="http://schemas.openxmlformats.org/officeDocument/2006/relationships" r:id="R83693d59833c43c7"/>
  </p:notesMasterIdLst>
  <p:sldIdLst>
    <p:sldId xmlns:r="http://schemas.openxmlformats.org/officeDocument/2006/relationships" id="256" r:id="R9eeab63211ee482b"/>
    <p:sldId xmlns:r="http://schemas.openxmlformats.org/officeDocument/2006/relationships" id="257" r:id="Rcf76e3ec14704d80"/>
    <p:sldId xmlns:r="http://schemas.openxmlformats.org/officeDocument/2006/relationships" id="258" r:id="Rc4389dabed304043"/>
    <p:sldId xmlns:r="http://schemas.openxmlformats.org/officeDocument/2006/relationships" id="259" r:id="Rf30358781e184bdf"/>
    <p:sldId xmlns:r="http://schemas.openxmlformats.org/officeDocument/2006/relationships" id="260" r:id="R86fd7f8eeb454188"/>
    <p:sldId xmlns:r="http://schemas.openxmlformats.org/officeDocument/2006/relationships" id="261" r:id="R5a86f72c58a845f7"/>
    <p:sldId xmlns:r="http://schemas.openxmlformats.org/officeDocument/2006/relationships" id="262" r:id="R074943a3c96e4a25"/>
    <p:sldId xmlns:r="http://schemas.openxmlformats.org/officeDocument/2006/relationships" id="263" r:id="R396d3c0c0c3d48ab"/>
    <p:sldId xmlns:r="http://schemas.openxmlformats.org/officeDocument/2006/relationships" id="264" r:id="Rb658aa5ba0244084"/>
    <p:sldId xmlns:r="http://schemas.openxmlformats.org/officeDocument/2006/relationships" id="265" r:id="R53f55c0ee6624bee"/>
    <p:sldId xmlns:r="http://schemas.openxmlformats.org/officeDocument/2006/relationships" id="266" r:id="Rbc9f4dc58b4945a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438f15ce6cd4a45" /><Relationship Type="http://schemas.openxmlformats.org/officeDocument/2006/relationships/slideMaster" Target="/ppt/slideMasters/slideMaster1.xml" Id="R6ab2b294a47e47d2" /><Relationship Type="http://schemas.openxmlformats.org/officeDocument/2006/relationships/notesMaster" Target="/ppt/notesMasters/notesMaster1.xml" Id="R83693d59833c43c7" /><Relationship Type="http://schemas.openxmlformats.org/officeDocument/2006/relationships/presProps" Target="/ppt/presProps.xml" Id="R89465b2081574895" /><Relationship Type="http://schemas.openxmlformats.org/officeDocument/2006/relationships/tableStyles" Target="/ppt/tableStyles.xml" Id="Rce07c5ee88204f30" /><Relationship Type="http://schemas.openxmlformats.org/officeDocument/2006/relationships/slide" Target="/ppt/slides/slide1.xml" Id="R9eeab63211ee482b" /><Relationship Type="http://schemas.openxmlformats.org/officeDocument/2006/relationships/slide" Target="/ppt/slides/slide2.xml" Id="Rcf76e3ec14704d80" /><Relationship Type="http://schemas.openxmlformats.org/officeDocument/2006/relationships/slide" Target="/ppt/slides/slide3.xml" Id="Rc4389dabed304043" /><Relationship Type="http://schemas.openxmlformats.org/officeDocument/2006/relationships/slide" Target="/ppt/slides/slide4.xml" Id="Rf30358781e184bdf" /><Relationship Type="http://schemas.openxmlformats.org/officeDocument/2006/relationships/slide" Target="/ppt/slides/slide5.xml" Id="R86fd7f8eeb454188" /><Relationship Type="http://schemas.openxmlformats.org/officeDocument/2006/relationships/slide" Target="/ppt/slides/slide6.xml" Id="R5a86f72c58a845f7" /><Relationship Type="http://schemas.openxmlformats.org/officeDocument/2006/relationships/slide" Target="/ppt/slides/slide7.xml" Id="R074943a3c96e4a25" /><Relationship Type="http://schemas.openxmlformats.org/officeDocument/2006/relationships/slide" Target="/ppt/slides/slide8.xml" Id="R396d3c0c0c3d48ab" /><Relationship Type="http://schemas.openxmlformats.org/officeDocument/2006/relationships/slide" Target="/ppt/slides/slide9.xml" Id="Rb658aa5ba0244084" /><Relationship Type="http://schemas.openxmlformats.org/officeDocument/2006/relationships/slide" Target="/ppt/slides/slide10.xml" Id="R53f55c0ee6624bee" /><Relationship Type="http://schemas.openxmlformats.org/officeDocument/2006/relationships/slide" Target="/ppt/slides/slide11.xml" Id="Rbc9f4dc58b4945a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a7579551cb0458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bdbea43769740c6" /><Relationship Type="http://schemas.openxmlformats.org/officeDocument/2006/relationships/notesMaster" Target="/ppt/notesMasters/notesMaster1.xml" Id="R823ed20a69904a1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0791db2ff944058" /><Relationship Type="http://schemas.openxmlformats.org/officeDocument/2006/relationships/notesMaster" Target="/ppt/notesMasters/notesMaster1.xml" Id="Rd0185f8635234ff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58d9b0e7ecb427e" /><Relationship Type="http://schemas.openxmlformats.org/officeDocument/2006/relationships/notesMaster" Target="/ppt/notesMasters/notesMaster1.xml" Id="Re697dad57c6b4cc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f2787cc21334677" /><Relationship Type="http://schemas.openxmlformats.org/officeDocument/2006/relationships/notesMaster" Target="/ppt/notesMasters/notesMaster1.xml" Id="R8e2c189d17ba462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9e988f95e5042db" /><Relationship Type="http://schemas.openxmlformats.org/officeDocument/2006/relationships/notesMaster" Target="/ppt/notesMasters/notesMaster1.xml" Id="Rffbbb3da5315431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45b5de3604a4f8d" /><Relationship Type="http://schemas.openxmlformats.org/officeDocument/2006/relationships/notesMaster" Target="/ppt/notesMasters/notesMaster1.xml" Id="Rb79086d25d7b417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672f85394ab4431" /><Relationship Type="http://schemas.openxmlformats.org/officeDocument/2006/relationships/notesMaster" Target="/ppt/notesMasters/notesMaster1.xml" Id="R7d29ee5255034fc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d19145208494e27" /><Relationship Type="http://schemas.openxmlformats.org/officeDocument/2006/relationships/notesMaster" Target="/ppt/notesMasters/notesMaster1.xml" Id="Rceeded4ced414c6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9cb2cace8d04c07" /><Relationship Type="http://schemas.openxmlformats.org/officeDocument/2006/relationships/notesMaster" Target="/ppt/notesMasters/notesMaster1.xml" Id="Re8d9b43cf0a64a4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98d9edddbaf47af" /><Relationship Type="http://schemas.openxmlformats.org/officeDocument/2006/relationships/notesMaster" Target="/ppt/notesMasters/notesMaster1.xml" Id="R86b2bd15fd7e46d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b604cb2e75e4bcf" /><Relationship Type="http://schemas.openxmlformats.org/officeDocument/2006/relationships/notesMaster" Target="/ppt/notesMasters/notesMaster1.xml" Id="R119cec336cbc416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0990eedab8448d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5b1d05f66984fe9" /><Relationship Type="http://schemas.openxmlformats.org/officeDocument/2006/relationships/slideLayout" Target="/ppt/slideLayouts/slideLayout1.xml" Id="R05c56ce73e834dc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5c56ce73e834dc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b3b71bfdd84583" /><Relationship Type="http://schemas.openxmlformats.org/officeDocument/2006/relationships/image" Target="/ppt/media/image.png" Id="R4334a97ca5cc4b6e" /><Relationship Type="http://schemas.openxmlformats.org/officeDocument/2006/relationships/notesSlide" Target="/ppt/notesSlides/notesSlide1.xml" Id="R09fe076b1bec455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5aeb1b7aff4c4a" /><Relationship Type="http://schemas.openxmlformats.org/officeDocument/2006/relationships/notesSlide" Target="/ppt/notesSlides/notesSlide2.xml" Id="R3e2b9a4916af48b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f72ce0731249a3" /><Relationship Type="http://schemas.openxmlformats.org/officeDocument/2006/relationships/notesSlide" Target="/ppt/notesSlides/notesSlide3.xml" Id="Rcf1c55848a634c9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0c943baf334227" /><Relationship Type="http://schemas.openxmlformats.org/officeDocument/2006/relationships/notesSlide" Target="/ppt/notesSlides/notesSlide4.xml" Id="R855f0a73a8b14cf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20c97000ae40f7" /><Relationship Type="http://schemas.openxmlformats.org/officeDocument/2006/relationships/notesSlide" Target="/ppt/notesSlides/notesSlide5.xml" Id="R6a59bc7a632749d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32df25453c4332" /><Relationship Type="http://schemas.openxmlformats.org/officeDocument/2006/relationships/notesSlide" Target="/ppt/notesSlides/notesSlide6.xml" Id="R71b8158e3e41405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382ffaa89f4d22" /><Relationship Type="http://schemas.openxmlformats.org/officeDocument/2006/relationships/notesSlide" Target="/ppt/notesSlides/notesSlide7.xml" Id="Rfee3adf94658446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fb8f3c4863430b" /><Relationship Type="http://schemas.openxmlformats.org/officeDocument/2006/relationships/notesSlide" Target="/ppt/notesSlides/notesSlide8.xml" Id="R7fdf971c36be470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ed4d3884da4b4d" /><Relationship Type="http://schemas.openxmlformats.org/officeDocument/2006/relationships/notesSlide" Target="/ppt/notesSlides/notesSlide9.xml" Id="R06bf59344692404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e3e9d1fea84114" /><Relationship Type="http://schemas.openxmlformats.org/officeDocument/2006/relationships/notesSlide" Target="/ppt/notesSlides/notesSlide10.xml" Id="R966830e9760f44e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c7992124014e64" /><Relationship Type="http://schemas.openxmlformats.org/officeDocument/2006/relationships/notesSlide" Target="/ppt/notesSlides/notesSlide11.xml" Id="R230edbce31a3474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44F969-67D3-4893-8003-9015A1BC7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BCF474-5D35-4817-A9E7-88B30F7DF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FA220B-72D8-42DB-8014-AA76A7C1F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Film Review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62590D-6A9B-44C6-B13A-79F83C3D2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student film club reviews a surreal mystery short after its debut screening.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1AD063-FACB-45CA-AE1A-97FC715A8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E53E41-BB1D-475D-855A-9F0EB0FD3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0DB074-2317-4992-AF06-291E07ED9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128A73-22A7-42B0-968D-16E535733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34a97ca5cc4b6e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03894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7808AEE-1306-4FFE-ABC9-0E170142B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C7EECD-6079-4763-A959-089778E56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B5DA66-F265-4C9F-AA0B-24B226C2C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09E4AF-479E-4297-8F09-3B97581E9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885FBD-392B-4178-A0EC-5C234CFDD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film review template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CF7D67-E12C-4933-94A3-34DD31215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3DBBB1-D063-4C45-AA46-04327A7AE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D8113B-F3C4-49E3-AC13-B83982054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Opening Mood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EF3D41-725E-429C-8B91-5AC006C4C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Watch the opening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0D1BC3-979F-4584-B4BD-AEB086932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8F38EA-E433-4BE1-9B34-372F66E88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1B94C1-1FE3-4DA9-A476-09ECC455E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Story Beats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185383-14FA-44B5-BEF7-E8CD45399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Note key turning points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3FCC1B-FC16-454B-801B-AE9AC045B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C0B7DB-AB66-4E9D-8F9D-6C3AF46F2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364114-9AAB-409B-B628-DE09DE26C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Character Work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791286B-5329-489A-9200-51E6B0BFF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Rate the performances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6D02022-59D5-461C-9A94-880E6F585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33AAB3F-6064-4FDB-9648-9E932CE57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1FF309B-B838-4055-9E04-042D54F83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Final Verdict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E31BE7E-C40D-41DA-81C6-B2252D1CD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Check visual style</a:t>
            </a:r>
          </a:p>
        </p:txBody>
      </p:sp>
    </p:spTree>
    <p:extLst>
      <p:ext uri="{BB962C8B-B14F-4D97-AF65-F5344CB8AC3E}">
        <p14:creationId xmlns:p14="http://schemas.microsoft.com/office/powerpoint/2010/main" val="18718458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59670C-DD24-42BA-9D98-1B5DFBF9E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3C10C7-0B34-4E79-8802-515C73808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9C34A0-FD6B-4DAA-BF2B-3CC5F936B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4438FC-93BB-4776-ACA9-8557AEDFA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860A48-6DC0-4DB9-89B4-F8CE0D9DA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Clear critique of mood, pacing, and final reveal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44A1E5-6BE0-4D11-AAE3-97196534C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B953FC-88BC-405D-B4AA-DD3377614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40144010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1F69F9D-60F6-488B-9016-683930AA5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E02302-C1B4-4FFE-B48F-918FE17E9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F690F4-90B3-4A18-A6AF-F7E4386FE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A496AC-7A77-45E6-8AF1-3731151AA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753EC2-FFCE-46CC-BEE2-DB4922940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film review template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914009-92CF-40BA-B00B-583AE2F86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89DE62-22B9-4D82-8451-BE66A0428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E875D7-802F-4852-9141-DB18E3FFC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3D51D5-7C73-442F-B96E-7C1A1F540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film review template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94B789-633B-4A97-9BC9-B3D8AB427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BCAF7A-E7CE-4354-9C65-D504C7316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DF536E-6FD9-45FB-BA50-C5E4D9FF3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B6C3DA1-680F-4637-A1DC-A18D54CBC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746D46A-CC33-48B2-AD66-38FE0BECA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Clear critique of mood, pacing, and final…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4FD0B59-8F09-433B-966F-BF3E47024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4490D5-8351-4590-BCDA-CE1D407F0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E70D0E-4707-4D3B-9E0F-8D680FDF7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802DA58-531F-41AE-B1E6-3C3F8055B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6304E0B-1B34-497F-ABA0-4EF9F378D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Video &amp; Film: Share the final verdict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AA28740-C1A8-4B3B-AFF3-DCC03272B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7491767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7C717AD-3223-44BB-97D2-5C7E3F799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98F5DA-D106-4A19-A285-E3373FCA3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EC8309-E69D-485F-B802-ABA35D098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34BC60-17B6-4069-80F9-FFA6F240D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F66D99-DF6F-4C51-8874-58AE84061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879843-7F85-41EB-A5DE-7EC326A09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CCEC09-997C-41D6-AFFE-D67471030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552443-83AC-4F2F-A8BC-C569D08A0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D6B89C-064F-4A11-987B-5F6C49E1A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Watch the opening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4DA0B2-6D7C-44D5-A5C4-B21CDB843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BAE9481-BE13-4274-A66B-C0D1642A3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91D711-FEFE-410C-B7C2-410573A6E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A496DB-0CD1-4024-800F-32DDAF994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Note key turning points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985132-5309-4ACC-8C99-806717252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4D63971-0425-43BE-976B-2D4FC3D90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98131CB-4B1C-48BC-8C75-9B8D839E4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80D903-F46B-4AD0-ABC2-C5F95BD4F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Rate the performances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DB8ED41-0F61-4A68-B6A4-46A944B8F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568998E-D62F-4BC1-B489-B816E11AB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217BA9B-5ED5-499D-B00A-44FAFAF77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C104FD0-64A5-4F01-B3F9-FD22D0516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Check visual style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B6FA90D-1097-471C-AC15-347549747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81836F1-6B31-4A38-99DB-E528C7495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C70D174-3C8F-4205-AADF-37B81A2DC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9B22F71-A084-4DAE-B421-23A6D61CD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Share the final verdict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A366233-222F-4760-8EEB-2470B59CA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32792131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9BDECE0-F645-45A9-A146-024D97296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F0B30F-4452-4816-9413-C8E478036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A16269-F8B5-4D8B-B109-366D711D8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1E8280-A735-477B-9C8C-55AE4A493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ED07B8-0380-49AD-BDE9-840A90203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film review template: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51FEDD-D380-4326-B6E3-FA723AE96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89E46A-964A-41D1-8B25-1DD2D3168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FFDD64-16FE-49BD-8DB7-C057FE464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53C2D5-0049-48C5-98AC-CE94C98A4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19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Notes are scattered across different pages.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E665C9-52DB-4D5D-98BB-EF4072DD1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13BF65-1713-4ECF-ADBF-C8267EDAE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6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story reaction feels vague and hard to defend.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91BE6C-345E-4706-8AE0-832DE6389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9ED995-7224-46FE-B203-919B12A89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4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Visual observations get lost in long comments.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9F8B0C0-A103-4C73-B1EC-072E03DE4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B0299B3-F3DA-4D56-A9BA-3B9893463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5D9E5FE-024F-41C9-845D-D6F777B0C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BF45E9D-4CAE-4007-9AE0-CA4023ECC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54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review follows a clear scene-by-scene path.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55F4990-2224-49B5-BC79-C24D0313A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6D93D43-2D90-42A4-AA38-D674A66CE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Key strengths and weak spots are easy to spot.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3267F8C-188A-43C8-ACE9-EB01CA5AF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3EAE601-344F-4631-8769-7D38BDB8D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71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closing opinion feels focused and credible.</a:t>
            </a:r>
          </a:p>
        </p:txBody>
      </p:sp>
    </p:spTree>
    <p:extLst>
      <p:ext uri="{BB962C8B-B14F-4D97-AF65-F5344CB8AC3E}">
        <p14:creationId xmlns:p14="http://schemas.microsoft.com/office/powerpoint/2010/main" val="207725350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15E6E84-8DD3-4E87-B439-2CC8374BA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02278D-6240-444B-AC81-988960E2D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A51735-B848-462B-9B83-669CB34E6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E34B8F-04C5-4A76-B8C0-6B0932BC2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64C475-DB31-4676-BEE8-FD0DD2985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7483EC-549A-4389-92BC-12C3DDD2D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149C8B-D7AF-42C0-9476-8785C4991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00BEC5-1750-4737-9540-353F5502C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B9AD4D-9459-4986-A761-35A824476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FILM STUDENTS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E4A073-5690-43F4-AC93-CE8BB0C17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structure to discuss theme, pacing, and camera choices.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DDC4CC6-2C93-4E64-8CC1-86E5178DE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982E603-8FDB-49DA-ABE6-1E76F9CEF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8331F7-7BDD-4C40-B187-17B9E2F96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C9E521-6CBF-40E9-9068-B856E9041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PANELS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A88E7B-8E5F-4C7D-B6FF-EA11B5E0B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clean format to compare reactions and agree on a final score.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3A4434-757E-4823-9EA4-C396FD684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826F1B9-6AA1-46AD-89B2-A9321F892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09FC411-5270-4C71-BD56-C1CA0C39D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8A14350-7BDF-4380-8181-C40EA994A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INDIE 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1BEA7CC-4A77-452A-97B5-9502AF4AC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concise recap of audience response after a festival screening.</a:t>
            </a:r>
          </a:p>
        </p:txBody>
      </p:sp>
    </p:spTree>
    <p:extLst>
      <p:ext uri="{BB962C8B-B14F-4D97-AF65-F5344CB8AC3E}">
        <p14:creationId xmlns:p14="http://schemas.microsoft.com/office/powerpoint/2010/main" val="52619451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226B2C2-95E8-462D-A70C-6561E6D76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510235-8F9B-4058-AB0C-A6B241086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557C74-C959-4D8A-9988-9A7D38456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5A0EFC-32B5-4F51-B6CF-F2A71726E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739B70-8580-42DD-A817-02B0361C6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C84AE0-47A2-4E0B-8F0A-1CED075C7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CC05D9-E305-40BC-8107-F0CB4288B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2B4A63-D290-4E2C-9492-81136AFE6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89B6FA-9D82-4D63-8E96-72A5D5AFF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7C882E-FAF7-4D69-83EE-5C93D1548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F493F0-640C-44EC-AFBF-F8804E14D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Watch the opening scene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6FA472-4A84-4781-A2B2-10867A336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96CC52-4366-49EC-84D0-E76EF06CC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4086E7E-6B06-4CFA-8240-CEC7819F9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E21C15-0C31-4972-9A1A-58479B39A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F56624-B738-47AA-890E-3E1940963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948E870-DB72-4144-A7BD-436121B59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Note key turning points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15ED707-755D-49A1-9427-1A459D1D2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108C79C-B901-4BEA-9F9E-5D4D69557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71285AD-EA89-40D3-89DB-7E8BA6F8E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1A5E0AC-4EBE-421B-955C-A1D6CB247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FF6FDD9-B483-44EC-9E95-72CB678D9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11077CD-4A89-4376-9D99-37E512A27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Rate the performances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84DB479-C710-4697-B2F8-25F8B192C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772E369-BA66-4F3D-AE4D-A26200D93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57D9901-8A43-4BBA-9DF1-08FD97A0F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CAC3834-4667-4D3F-A656-A40D7E6A1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02531CA-1293-4794-9CBC-955BAEAA1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8278276-891F-4D07-9F04-3C1F3BA69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Check visual style</a:t>
            </a:r>
          </a:p>
        </p:txBody>
      </p:sp>
    </p:spTree>
    <p:extLst>
      <p:ext uri="{BB962C8B-B14F-4D97-AF65-F5344CB8AC3E}">
        <p14:creationId xmlns:p14="http://schemas.microsoft.com/office/powerpoint/2010/main" val="30177021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6174BE3-D150-405B-98F0-98294DF37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00A8A8-0A26-47FA-B4B6-E32203043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EEC290-52B6-4F4F-A416-CDCE02CDE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DE2FBA-631F-417F-8B3A-E1279EA71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A4F8AC-3133-440D-BD7C-41888AD80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film review template: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E8F276-A6EC-4566-A9C1-CDE9C28B5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4C0EA6-92C1-44C5-8A68-42B3176D6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805557-FB4A-4BBE-AA97-730281CC2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522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Did the film's quiet ending make the mystery stronger or leave too much unresolved?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F274E4-8050-48A4-91B1-9855BB5D0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0F132F-640F-4D66-8EF4-6AED7BC84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6D51C2-8EDA-47F8-A2EB-86F6E6D12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776D15-2297-4BAC-95B6-40C473095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Note key turning points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C260288-B686-4957-95B8-F4CB87321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711339-58C4-4062-93C0-ECCA9421B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EBBDAB7-8C6D-4C21-9D95-8FE2B4F2B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Rate the performances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3776CAA-25F7-4E4F-9323-250A285E3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5AFD45F-FB84-4351-90F8-BF29CB4E7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F01A05-94F2-4FA9-B0EC-AA3BCC73B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Share the final verdict</a:t>
            </a:r>
          </a:p>
        </p:txBody>
      </p:sp>
    </p:spTree>
    <p:extLst>
      <p:ext uri="{BB962C8B-B14F-4D97-AF65-F5344CB8AC3E}">
        <p14:creationId xmlns:p14="http://schemas.microsoft.com/office/powerpoint/2010/main" val="85714085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5747464-B80A-4986-A87F-F92A3512B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4585A3-F474-4063-8139-71C5D9512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88DDF0-991A-48FA-A5F0-10873A094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60B650-9A3F-4030-B4BD-BD4586387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BAD189-5AB5-4ECE-9A4B-3DB560FF4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film review template: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7E1507-E4E2-43BA-9D2C-167187268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8088FC-9622-4DBB-ABCF-8D6B63376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9753AB-99F9-4090-8B1F-D24597A8F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5C9EC9-1C12-4C90-B962-F1E20EC06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Watch the opening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B3FAB8-6C2E-448D-BCAB-09BC4F3EF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53D879-BB26-4E76-8D10-753AB1ED7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67F5CC-5E25-4D66-BAF8-EC2909B18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36D560-7EA0-4676-8947-3257F2EC7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C643DE-53AD-406F-AFD9-F53F36972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Note key turning points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B2B0DF-85AE-4405-B53C-27A34939A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E19B854-2401-46F4-9AA4-DCFB8A74F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8470F86-F135-457D-9B7A-7FB700D94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52E55CC-8306-46AB-99D5-C4D2859C8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76B473A-34FB-4620-A831-2927ACF02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Rate the performances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958006C-5A30-47EE-82E5-6A284C8D8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61800B5-6FDD-4E5C-A8A9-7C9F1B532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BE6C1C2-FAE9-45CD-9D20-5DC7590BC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1E6F5B4-0F32-4791-B82F-0685B5940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4FBE48E-1DE0-4FF0-9102-939139E21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Share the final verdict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EA527F5-9312-49C8-95A0-EAC07246B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87433041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3612AD-D88E-46E0-B347-84AAEBFD9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53C911-3441-4012-AE67-BE9AF2F41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FCAB83-CC53-47F8-86CC-F2AB65304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focused review that turns reactions into a clear verdict.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F6A611-842D-4240-BEE2-71329E481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F4CF0D-FB05-4225-ACAA-AF905DFF6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ABEED4-EA5E-4006-808B-96CCE9985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048FD7-9FF8-4131-B554-0C1E27AE3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48152479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2026-10-01T23:06:45.8540000Z</dcterms:created>
  <dcterms:modified xsi:type="dcterms:W3CDTF">2026-10-01T23:06:45.8540000Z</dcterms:modified>
</coreProperties>
</file>