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7c7c79e0a14d9b" /><Relationship Type="http://schemas.openxmlformats.org/officeDocument/2006/relationships/extended-properties" Target="/docProps/app.xml" Id="R2cf720635f2d446a" /><Relationship Type="http://schemas.openxmlformats.org/officeDocument/2006/relationships/officeDocument" Target="/ppt/presentation.xml" Id="R097e8506be784d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8546800327b46b6"/>
  </p:sldMasterIdLst>
  <p:notesMasterIdLst>
    <p:notesMasterId xmlns:r="http://schemas.openxmlformats.org/officeDocument/2006/relationships" r:id="Rec2b83cffe874d89"/>
  </p:notesMasterIdLst>
  <p:sldIdLst>
    <p:sldId xmlns:r="http://schemas.openxmlformats.org/officeDocument/2006/relationships" id="256" r:id="R7f2d392bea4d47ce"/>
    <p:sldId xmlns:r="http://schemas.openxmlformats.org/officeDocument/2006/relationships" id="257" r:id="R5be280dd8e964303"/>
    <p:sldId xmlns:r="http://schemas.openxmlformats.org/officeDocument/2006/relationships" id="258" r:id="Rb989d44b70b042a2"/>
    <p:sldId xmlns:r="http://schemas.openxmlformats.org/officeDocument/2006/relationships" id="259" r:id="Reb13e231bace4221"/>
    <p:sldId xmlns:r="http://schemas.openxmlformats.org/officeDocument/2006/relationships" id="260" r:id="Rcf5650dc33da42d5"/>
    <p:sldId xmlns:r="http://schemas.openxmlformats.org/officeDocument/2006/relationships" id="261" r:id="R37a8dc92fd9e4526"/>
    <p:sldId xmlns:r="http://schemas.openxmlformats.org/officeDocument/2006/relationships" id="262" r:id="Rc3802d57504c45e9"/>
    <p:sldId xmlns:r="http://schemas.openxmlformats.org/officeDocument/2006/relationships" id="263" r:id="Re7239f222e634b61"/>
    <p:sldId xmlns:r="http://schemas.openxmlformats.org/officeDocument/2006/relationships" id="264" r:id="R8db87cff6188417d"/>
    <p:sldId xmlns:r="http://schemas.openxmlformats.org/officeDocument/2006/relationships" id="265" r:id="Rcf98f50d34834b83"/>
    <p:sldId xmlns:r="http://schemas.openxmlformats.org/officeDocument/2006/relationships" id="266" r:id="R10ae73ac4dd04e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537e7d08fa43ff" /><Relationship Type="http://schemas.openxmlformats.org/officeDocument/2006/relationships/slideMaster" Target="/ppt/slideMasters/slideMaster1.xml" Id="Re8546800327b46b6" /><Relationship Type="http://schemas.openxmlformats.org/officeDocument/2006/relationships/notesMaster" Target="/ppt/notesMasters/notesMaster1.xml" Id="Rec2b83cffe874d89" /><Relationship Type="http://schemas.openxmlformats.org/officeDocument/2006/relationships/presProps" Target="/ppt/presProps.xml" Id="R5ff38c10f6a6438c" /><Relationship Type="http://schemas.openxmlformats.org/officeDocument/2006/relationships/tableStyles" Target="/ppt/tableStyles.xml" Id="Rea9855ea30934edf" /><Relationship Type="http://schemas.openxmlformats.org/officeDocument/2006/relationships/slide" Target="/ppt/slides/slide1.xml" Id="R7f2d392bea4d47ce" /><Relationship Type="http://schemas.openxmlformats.org/officeDocument/2006/relationships/slide" Target="/ppt/slides/slide2.xml" Id="R5be280dd8e964303" /><Relationship Type="http://schemas.openxmlformats.org/officeDocument/2006/relationships/slide" Target="/ppt/slides/slide3.xml" Id="Rb989d44b70b042a2" /><Relationship Type="http://schemas.openxmlformats.org/officeDocument/2006/relationships/slide" Target="/ppt/slides/slide4.xml" Id="Reb13e231bace4221" /><Relationship Type="http://schemas.openxmlformats.org/officeDocument/2006/relationships/slide" Target="/ppt/slides/slide5.xml" Id="Rcf5650dc33da42d5" /><Relationship Type="http://schemas.openxmlformats.org/officeDocument/2006/relationships/slide" Target="/ppt/slides/slide6.xml" Id="R37a8dc92fd9e4526" /><Relationship Type="http://schemas.openxmlformats.org/officeDocument/2006/relationships/slide" Target="/ppt/slides/slide7.xml" Id="Rc3802d57504c45e9" /><Relationship Type="http://schemas.openxmlformats.org/officeDocument/2006/relationships/slide" Target="/ppt/slides/slide8.xml" Id="Re7239f222e634b61" /><Relationship Type="http://schemas.openxmlformats.org/officeDocument/2006/relationships/slide" Target="/ppt/slides/slide9.xml" Id="R8db87cff6188417d" /><Relationship Type="http://schemas.openxmlformats.org/officeDocument/2006/relationships/slide" Target="/ppt/slides/slide10.xml" Id="Rcf98f50d34834b83" /><Relationship Type="http://schemas.openxmlformats.org/officeDocument/2006/relationships/slide" Target="/ppt/slides/slide11.xml" Id="R10ae73ac4dd04e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c8ad7a8f7c4c1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e12973b6894f89" /><Relationship Type="http://schemas.openxmlformats.org/officeDocument/2006/relationships/notesMaster" Target="/ppt/notesMasters/notesMaster1.xml" Id="R5ccb5173a2c548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ae041e50444ddc" /><Relationship Type="http://schemas.openxmlformats.org/officeDocument/2006/relationships/notesMaster" Target="/ppt/notesMasters/notesMaster1.xml" Id="Refb22a66f2714c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9502a601604f1e" /><Relationship Type="http://schemas.openxmlformats.org/officeDocument/2006/relationships/notesMaster" Target="/ppt/notesMasters/notesMaster1.xml" Id="Rbf5937b3810745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82be6bcd0f4724" /><Relationship Type="http://schemas.openxmlformats.org/officeDocument/2006/relationships/notesMaster" Target="/ppt/notesMasters/notesMaster1.xml" Id="Ra14ea1e5e8074c2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46e9c5481a9454a" /><Relationship Type="http://schemas.openxmlformats.org/officeDocument/2006/relationships/notesMaster" Target="/ppt/notesMasters/notesMaster1.xml" Id="R823ce9cd7585415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88855c2bf924728" /><Relationship Type="http://schemas.openxmlformats.org/officeDocument/2006/relationships/notesMaster" Target="/ppt/notesMasters/notesMaster1.xml" Id="R30f6a7874e1249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f6a254c7864707" /><Relationship Type="http://schemas.openxmlformats.org/officeDocument/2006/relationships/notesMaster" Target="/ppt/notesMasters/notesMaster1.xml" Id="R2ecb9e09f79e42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485c1b9c97a4a97" /><Relationship Type="http://schemas.openxmlformats.org/officeDocument/2006/relationships/notesMaster" Target="/ppt/notesMasters/notesMaster1.xml" Id="R9e58d46b042d48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7653ca1ccca4821" /><Relationship Type="http://schemas.openxmlformats.org/officeDocument/2006/relationships/notesMaster" Target="/ppt/notesMasters/notesMaster1.xml" Id="Recbf5ac9bf624bf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7f99b694e224314" /><Relationship Type="http://schemas.openxmlformats.org/officeDocument/2006/relationships/notesMaster" Target="/ppt/notesMasters/notesMaster1.xml" Id="Rc9fc55a448ec43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1b2cb6a93034ac3" /><Relationship Type="http://schemas.openxmlformats.org/officeDocument/2006/relationships/notesMaster" Target="/ppt/notesMasters/notesMaster1.xml" Id="R960aedff61ca43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d5a01f79cd491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01a1136ae34e2b" /><Relationship Type="http://schemas.openxmlformats.org/officeDocument/2006/relationships/slideLayout" Target="/ppt/slideLayouts/slideLayout1.xml" Id="R73a5c9ce07ba415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a5c9ce07ba415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f88878dcc74428" /><Relationship Type="http://schemas.openxmlformats.org/officeDocument/2006/relationships/image" Target="/ppt/media/image.png" Id="Rdc68f0b411cd4886" /><Relationship Type="http://schemas.openxmlformats.org/officeDocument/2006/relationships/notesSlide" Target="/ppt/notesSlides/notesSlide1.xml" Id="R923a03fec22747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8840e12aa04657" /><Relationship Type="http://schemas.openxmlformats.org/officeDocument/2006/relationships/notesSlide" Target="/ppt/notesSlides/notesSlide2.xml" Id="Rc9d3dc8cc5f342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5300ca5ec643e6" /><Relationship Type="http://schemas.openxmlformats.org/officeDocument/2006/relationships/notesSlide" Target="/ppt/notesSlides/notesSlide3.xml" Id="Rdb829e829b434d8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e56dbd73e4447" /><Relationship Type="http://schemas.openxmlformats.org/officeDocument/2006/relationships/notesSlide" Target="/ppt/notesSlides/notesSlide4.xml" Id="R3230ace682344c8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914b0aa5cb41da" /><Relationship Type="http://schemas.openxmlformats.org/officeDocument/2006/relationships/notesSlide" Target="/ppt/notesSlides/notesSlide5.xml" Id="Rc4469713a7e147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d1e0d46b8149a6" /><Relationship Type="http://schemas.openxmlformats.org/officeDocument/2006/relationships/notesSlide" Target="/ppt/notesSlides/notesSlide6.xml" Id="Re0697476e88e44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b8e60425643ce" /><Relationship Type="http://schemas.openxmlformats.org/officeDocument/2006/relationships/notesSlide" Target="/ppt/notesSlides/notesSlide7.xml" Id="Ref78a0e04da74bd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8fde3849984b5d" /><Relationship Type="http://schemas.openxmlformats.org/officeDocument/2006/relationships/notesSlide" Target="/ppt/notesSlides/notesSlide8.xml" Id="Ra0f4c41d3ca4428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dcab7fd24c4d79" /><Relationship Type="http://schemas.openxmlformats.org/officeDocument/2006/relationships/notesSlide" Target="/ppt/notesSlides/notesSlide9.xml" Id="R685ecb26540f45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577778c4da40a2" /><Relationship Type="http://schemas.openxmlformats.org/officeDocument/2006/relationships/notesSlide" Target="/ppt/notesSlides/notesSlide10.xml" Id="R9d6cc5866ef749c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dccf933bef4be2" /><Relationship Type="http://schemas.openxmlformats.org/officeDocument/2006/relationships/notesSlide" Target="/ppt/notesSlides/notesSlide11.xml" Id="Rb1be3dacc93e44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65D761-ECE4-45CE-A7A9-A7E304BF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EB131B-0BD7-46D2-AFB9-B025118A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C2157F-7B4E-4224-977E-0C191E46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775E5E-CB42-4427-AEC7-B046F389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rookie detective races to stop a midnight heist before the final reel fades out.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F6FB75-CD6C-49AA-833F-08BB2A224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70D74B-E2A8-4E00-AE06-FA294481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6338A9-FCF8-4E8D-AD42-BA14D14E6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535C72-03FD-438A-8EDE-2780E6A7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68f0b411cd488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416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5E565A-38F5-4E3E-89E6-5885F6EE5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FCAAE0-8D07-425E-B14D-60C433ABB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984D9F-CC0A-4172-8E89-C84FC009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77032-9AB1-4A4D-8405-571C0428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A46F1-EE01-4DFC-A84B-D2D35F221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script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874A13-9F30-4636-909A-D2DBE4E38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E20876-9381-4941-B450-E9F0C08FC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DF069D-2EBC-491F-8988-9C9A4754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Cold Open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080351-DAA1-40AB-9AD7-BDE86F682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heist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E169CC-E986-4D6C-9A5D-97D2E157C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78BE7B-D5A2-4FBF-B413-C53EAC6B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C65519-F6F8-4877-8CB9-D84C9D56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Character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B8DABD-8929-45C0-B393-4E3154BAC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detective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BC3ECC-57D8-4A7B-BFAD-9D299208D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7591EC-93FC-4160-B6A0-A350F6EB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75D789-1C37-43F8-A8C8-A1E96096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EA243E-E541-4937-A6B2-1EF5FAEEA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hidden clue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107F49-76F0-4443-A18E-CDDC96F9C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058601-0F34-4D49-ACE1-00DA11452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E9BCFB-D9C6-4BFC-A724-2D13C71D1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20D080-070D-4817-80DE-B327597D8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Raise the stakes</a:t>
            </a:r>
          </a:p>
        </p:txBody>
      </p:sp>
    </p:spTree>
    <p:extLst>
      <p:ext uri="{BB962C8B-B14F-4D97-AF65-F5344CB8AC3E}">
        <p14:creationId xmlns:p14="http://schemas.microsoft.com/office/powerpoint/2010/main" val="1824754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167C99-1C92-47EE-A4E7-C8FDA4CA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C74B3E-A9BC-4DB2-AF52-97782250E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34C40C-5C6F-46A5-BD64-2193F8C31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88E6AA-9811-4AF8-A12D-6E4676BA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300248-472C-499F-A1A0-E3E898E28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suspense script about a stolen film reel and a last-minute clue.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096256-AEA8-429E-A20D-0B4440E1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9E297B-AA00-4AC3-A3CE-1BA4A1883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630381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22B75B-8022-42DF-9B4C-986935613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2A3632-905C-41D0-9B31-B24FB8FB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648904-4FA9-42A3-8340-F3A5F0007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8D8411-E7AB-47A6-9A0B-3D568BDC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69A042-6E64-462E-95C9-0E16FABDC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film script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54DF22-0DB0-45AB-BDA7-2EDDB2C1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65052C-0B4E-4AC3-A5F8-B2205B57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EE32AB-268F-42E3-B17C-154B9A0D7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BC2B24-AC64-43D7-A251-A67BDB9CB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script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09654D-D31F-426D-8CD3-3BA5937A0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E00ED1-C439-4F77-9901-87B2DA371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007AA7-C218-42AB-8E6F-27402D83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180E62-2257-4B35-A5A4-C53515CA1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376F87-625C-4D32-9AC2-B5A7249E8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suspense script about a stolen film ree…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055B43-C89D-4964-A1A5-6FCCF4D3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E4B984-8C51-4A20-BC29-C90DC61B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267690-BDEE-434A-AE21-3520B2113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AFF4CA-7FD9-4112-A04F-A13C4929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CAF4A5-91E9-40E8-9199-40F5A3C9A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End on a twist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5E0D83-11C8-430A-99C4-F92251897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316269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C47EE5-DA2B-4ACA-A924-87472BA86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28F636-57D4-4C1F-AEC0-C6C2B845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09A918-6AFA-44DF-9200-70956823D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239A8A-0B09-46D3-9F7D-6B33D249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36B781-8178-4343-A49F-5F8E9B60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95B1E7-ED06-45DC-9A5A-DD07F30C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B88D64-0FC0-4855-A00C-57CB11BBE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EBBD11-DA49-4812-96CD-04B96451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7D9702-12A8-412C-903C-39A7C841A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heist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A37E17-E9C8-438C-A554-CD9853B1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B7E7C5-5593-4E04-AF6A-11982961E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063E95-64DE-4E71-95F1-00E8A491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FE7163-8DD1-4F1A-8B12-60171404A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detective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C26E48-875D-4B03-9C4B-76530274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664651-7711-417F-BD43-29AF77D2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ADB548-19D9-48DA-9A20-CC770471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739D68-E312-4922-9543-33B526131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hidden clue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ABF89C-A948-4FD7-AF8A-D94303A6A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452E0D-6DA3-41E6-9DC0-17CE93931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23A088-823A-485B-B42B-90ADD4C1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CEEF60-662C-4815-9C8E-86E45E0C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Raise the stakes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AE5A0A-AD06-42E8-B818-F4CE8F475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8F110B-70B4-4E79-A030-071903BD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04538E-0224-43B2-8CCB-3E5889F1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A9BBB2-3EFD-4F15-B653-0EFFFED5D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on a twist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4CFE7B-FE9A-4C65-934E-DFD01CD7F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334533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CAE323-76E2-4380-AFFA-E0D6F80A9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093F4B-D8CB-490A-9640-44BB56F40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62A35-09CF-4F1C-B56B-4DCC05682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5DED99-7153-46C6-A558-0F816911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78BC9E-BC8B-43A6-9984-D1EBD483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script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8118C8-3EAC-45B6-A102-F467300B7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0538E7-C620-4FEF-821D-FC4BE10E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C36AC9-017E-4886-9A79-6AC726C9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FE210D-B180-4BC2-B607-4135DCEA3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511B97-E76F-413E-A875-43EDA7737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4B5055-085C-487C-9E00-D2190BD82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main conflict starts too late.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ADD206-0149-42C7-A1BE-BD4B202A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2F036C-0975-4AC2-A35D-55E44AAE1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ending lacks a strong payoff.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618F78-96DD-45AF-BD19-53D427E9B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4C4F58-9F6D-403F-AD94-76A092F26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0E13E7-C716-4784-BDAD-C7B2B8A4B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D39AAA-5771-43B4-A7BB-1B7769C5C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pushes the mystery forward.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808C6B-3ACC-4338-B37E-132F2AA71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8D3CA0-528D-430F-92B3-E66B8C31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central goal is clear from the start.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879B93-2301-47D3-BF46-065E742A8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BE3CE3-50D8-48C3-8C39-E4C44C743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twist lands with more impact.</a:t>
            </a:r>
          </a:p>
        </p:txBody>
      </p:sp>
    </p:spTree>
    <p:extLst>
      <p:ext uri="{BB962C8B-B14F-4D97-AF65-F5344CB8AC3E}">
        <p14:creationId xmlns:p14="http://schemas.microsoft.com/office/powerpoint/2010/main" val="7387323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CCB91A-42A3-4538-AA6B-FC0B86983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5FE685-87C0-4F10-9204-BA2A6C67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441114-D70A-493C-A5E5-C58BEBB8F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BFBBEB-3CBA-49E0-ACD6-E363DC9D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DBCC91-78FF-4019-93E0-067D7B41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C255B-5ABC-40FC-A2AF-D5C1B3BB3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8FCE47-10C4-408E-852B-8BBE0666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41AF8A-A179-494A-BD0C-058F7F8BC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683865-D479-4774-8813-57B284913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FBE12D-22F3-45C6-8969-ACE9EE090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story structure to study pacing, tension, and scene progression.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39DF30-514E-4330-84CC-6FDCC412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18BA2-7954-4439-9478-A8D8D7E21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52F299-C24E-4E9C-912F-74866610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8D6035-4C50-42C7-AAA6-80AD60D50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6DB3A3-387A-48BA-86AC-3D0F47750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of how to shape a short, suspense-driven narrative.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18CCB3-45AD-4CAA-8DA3-7B445A06B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BAC97C-768E-4DDF-AB17-C6CBD7FF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F973C5-E75D-4A62-B73A-790FDFB37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EE7302-B1AB-422B-8198-8606D5405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PITCH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22FF11-1739-4424-A783-3602672D3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way to present the premise, stakes, and ending beat.</a:t>
            </a:r>
          </a:p>
        </p:txBody>
      </p:sp>
    </p:spTree>
    <p:extLst>
      <p:ext uri="{BB962C8B-B14F-4D97-AF65-F5344CB8AC3E}">
        <p14:creationId xmlns:p14="http://schemas.microsoft.com/office/powerpoint/2010/main" val="4785701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F8FB165-F1E6-46CA-8AE8-046882D0B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3C7182-B7A9-4A29-93D8-A331EC8D4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F901BB-B481-4642-AD97-263D3A44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D17FC8-AC62-459E-8DA3-CD8D47EB1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40D07-47FC-4E4C-AF8A-A0E7D41E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F72B7D-BB12-4538-80D5-DB685A477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2A4FCC-A73D-41F1-814E-9140B01A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C54CD1-0E85-4167-8D17-B9B320C3B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D1A9CE-E7CD-4CDB-8A76-76E3DF616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3EFAA8-0645-4FEE-820C-198737C24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21A767-07B8-4C55-B3D0-1244C9AD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heist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D15BED-3226-41A8-A62A-A74999844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47F43C-F29D-40E2-9497-6826A3491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5719AA-94F3-4EED-9176-E0A0B1F1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2932A3-E47E-4C66-AB58-9421389D5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C21EC9-51DE-4E83-8F20-209F391DC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5118DE-4B13-4318-93CA-BE40E511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detective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FBA0E1-B8D4-49A4-A10E-E29DD53BD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354CC2-F62A-4B01-9587-8D3FB9EF5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14F72D-E7B4-480C-B831-3316BADE7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0069EB-53F0-490E-8879-E98F8637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16579A-F96B-4BEF-9E18-1DF86F675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9D1C07-C483-4D87-B8D9-40548EBC7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hidden clue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E91136-7672-4D82-BBC9-38DD5E94D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66B240-8BE9-4829-9DE9-836D61B25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C94D15-BA95-4389-A2D3-78373452E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593716F-2563-4E34-9D12-93797A0D9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D3269B1-63AD-4D23-9A7F-CB92BAE9E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34521E-D88E-4D1F-82C1-B491014B0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Raise the stakes</a:t>
            </a:r>
          </a:p>
        </p:txBody>
      </p:sp>
    </p:spTree>
    <p:extLst>
      <p:ext uri="{BB962C8B-B14F-4D97-AF65-F5344CB8AC3E}">
        <p14:creationId xmlns:p14="http://schemas.microsoft.com/office/powerpoint/2010/main" val="1980296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294AA3-F960-43AF-99E0-406A9CB8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237E9-5EAF-405F-880B-420A4DB5F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179365-FBE9-46F7-8BFC-456C8E7C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C75832-2417-4040-9614-72829EFF7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F97827-C19F-4349-A02F-7C1C2B5A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script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F1F578-DCC0-4596-9CF0-966E5EA3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5A29E9-22B6-43F5-A5DF-C8E86D9BC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99CB65-5183-4FEC-9B90-8404500F5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41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a stolen reel turn into a tight, character-driven thriller?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E4E182-2212-4F0C-9EA6-EF053F111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7CB02B-CF07-4088-A32C-FC4CAEE26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1BB0C4-FF91-4931-BD41-0B1927304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271CC1-1D4A-47A6-B98C-60DCAA03B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detective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586442-30E0-4097-AB21-C10B42493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FC7434-1273-4C82-80B3-6DE54FFE0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264FA9-4276-4B59-8048-D64673506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hidden clue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C75D67-9464-4D86-9B4D-7C65E6F08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1B6E9E-71B0-4435-9AA6-D1A15296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D39CF9-FC41-4E05-BCF5-450C8FAB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twist</a:t>
            </a:r>
          </a:p>
        </p:txBody>
      </p:sp>
    </p:spTree>
    <p:extLst>
      <p:ext uri="{BB962C8B-B14F-4D97-AF65-F5344CB8AC3E}">
        <p14:creationId xmlns:p14="http://schemas.microsoft.com/office/powerpoint/2010/main" val="6498133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0D372B4-6C7F-4DDF-8B4C-8DFA08667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069C6B-5A18-4F5B-9CE0-5ED402E67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086E96-EEDA-479D-90CF-138F9457C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E1629A-B6B1-47BF-8DC2-6A708D35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9BFE16-C4EE-4FBD-A98F-7AE3E157B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script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3F9C6-CEEA-4E6A-9D75-676203F8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F398E3-AA1E-4489-8258-62D93E74B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912099-7C4D-4560-9D71-765568D0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7A1721-67BB-4373-9694-985A8FEA5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heist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90F8DE-8547-457E-B30D-AD2595C2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A77A99-D2C8-420B-9A43-892946514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316D2C-C330-4CC4-B74C-21AFEB3A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565F7E-30CC-40B6-97AB-5A284DF94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A95967-8DBA-4044-A885-83E940E9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detective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B50054-65FF-4559-AA1A-7F78482A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01B091-DF42-4081-A267-9E420EFE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7B5AEA-5ECD-4BCC-A259-A2F645A61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951021-E51A-4FF0-B5C8-CCF38CA4E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6382D7-A5F3-4A2A-A11E-07C3920E3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hidden clue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A90FB0-F5C6-4E0F-9DC7-A98A740A5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ED1450-71DB-4D4B-85D0-27788AC6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1C91EE-B9E1-4E36-89DB-1CC022AD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EEDE70-0FE8-4E19-8894-D21B0DC8F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A89979-DA21-4518-B848-EF0F70F0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on a twist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DBBC89-D51B-4D06-B87E-10E4ACD8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482071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29B60C-E6DB-41D5-8380-B8EFDB755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E26185-C841-4E6E-9383-B3EA36F7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A0313B-F4E6-4DB8-839D-6BDDBBB7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sharper path from opening scene to final twist.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92868-3540-44CB-9F2B-F527300E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991805-F8CA-4A57-A167-C38504992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434A58-46DC-41FB-A1B9-5942B32E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654511-A31E-40F1-A960-3DE1483CB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742928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2026-10-01T22:12:34.8550000Z</dcterms:created>
  <dcterms:modified xsi:type="dcterms:W3CDTF">2026-10-01T22:12:34.8550000Z</dcterms:modified>
</coreProperties>
</file>