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8feea7beca14ab3" /><Relationship Type="http://schemas.openxmlformats.org/officeDocument/2006/relationships/extended-properties" Target="/docProps/app.xml" Id="Refe12f7af89f4271" /><Relationship Type="http://schemas.openxmlformats.org/officeDocument/2006/relationships/officeDocument" Target="/ppt/presentation.xml" Id="R0aedcdb9bb7e4cd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4bb495253c947ea"/>
  </p:sldMasterIdLst>
  <p:notesMasterIdLst>
    <p:notesMasterId xmlns:r="http://schemas.openxmlformats.org/officeDocument/2006/relationships" r:id="R4e69dd60b25b463c"/>
  </p:notesMasterIdLst>
  <p:sldIdLst>
    <p:sldId xmlns:r="http://schemas.openxmlformats.org/officeDocument/2006/relationships" id="256" r:id="Re853da87d51b4bba"/>
    <p:sldId xmlns:r="http://schemas.openxmlformats.org/officeDocument/2006/relationships" id="257" r:id="R47bf1e912b594c39"/>
    <p:sldId xmlns:r="http://schemas.openxmlformats.org/officeDocument/2006/relationships" id="258" r:id="R3f86289f39784919"/>
    <p:sldId xmlns:r="http://schemas.openxmlformats.org/officeDocument/2006/relationships" id="259" r:id="R56dd6f6a0a6a4e76"/>
    <p:sldId xmlns:r="http://schemas.openxmlformats.org/officeDocument/2006/relationships" id="260" r:id="Rd9cb0a57e7b149ca"/>
    <p:sldId xmlns:r="http://schemas.openxmlformats.org/officeDocument/2006/relationships" id="261" r:id="R8c88307c052746cf"/>
    <p:sldId xmlns:r="http://schemas.openxmlformats.org/officeDocument/2006/relationships" id="262" r:id="R9dde12abec1b41a5"/>
    <p:sldId xmlns:r="http://schemas.openxmlformats.org/officeDocument/2006/relationships" id="263" r:id="Rb6bfd37f7ef54dd3"/>
    <p:sldId xmlns:r="http://schemas.openxmlformats.org/officeDocument/2006/relationships" id="264" r:id="Rbb858f4b708c40ad"/>
    <p:sldId xmlns:r="http://schemas.openxmlformats.org/officeDocument/2006/relationships" id="265" r:id="R0b5d3b33df0b42da"/>
    <p:sldId xmlns:r="http://schemas.openxmlformats.org/officeDocument/2006/relationships" id="266" r:id="R833e5be637e843e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bb8273e3cf94698" /><Relationship Type="http://schemas.openxmlformats.org/officeDocument/2006/relationships/slideMaster" Target="/ppt/slideMasters/slideMaster1.xml" Id="R04bb495253c947ea" /><Relationship Type="http://schemas.openxmlformats.org/officeDocument/2006/relationships/notesMaster" Target="/ppt/notesMasters/notesMaster1.xml" Id="R4e69dd60b25b463c" /><Relationship Type="http://schemas.openxmlformats.org/officeDocument/2006/relationships/presProps" Target="/ppt/presProps.xml" Id="R459aa6c59ef946b0" /><Relationship Type="http://schemas.openxmlformats.org/officeDocument/2006/relationships/tableStyles" Target="/ppt/tableStyles.xml" Id="R2cfa947eeb284f06" /><Relationship Type="http://schemas.openxmlformats.org/officeDocument/2006/relationships/slide" Target="/ppt/slides/slide1.xml" Id="Re853da87d51b4bba" /><Relationship Type="http://schemas.openxmlformats.org/officeDocument/2006/relationships/slide" Target="/ppt/slides/slide2.xml" Id="R47bf1e912b594c39" /><Relationship Type="http://schemas.openxmlformats.org/officeDocument/2006/relationships/slide" Target="/ppt/slides/slide3.xml" Id="R3f86289f39784919" /><Relationship Type="http://schemas.openxmlformats.org/officeDocument/2006/relationships/slide" Target="/ppt/slides/slide4.xml" Id="R56dd6f6a0a6a4e76" /><Relationship Type="http://schemas.openxmlformats.org/officeDocument/2006/relationships/slide" Target="/ppt/slides/slide5.xml" Id="Rd9cb0a57e7b149ca" /><Relationship Type="http://schemas.openxmlformats.org/officeDocument/2006/relationships/slide" Target="/ppt/slides/slide6.xml" Id="R8c88307c052746cf" /><Relationship Type="http://schemas.openxmlformats.org/officeDocument/2006/relationships/slide" Target="/ppt/slides/slide7.xml" Id="R9dde12abec1b41a5" /><Relationship Type="http://schemas.openxmlformats.org/officeDocument/2006/relationships/slide" Target="/ppt/slides/slide8.xml" Id="Rb6bfd37f7ef54dd3" /><Relationship Type="http://schemas.openxmlformats.org/officeDocument/2006/relationships/slide" Target="/ppt/slides/slide9.xml" Id="Rbb858f4b708c40ad" /><Relationship Type="http://schemas.openxmlformats.org/officeDocument/2006/relationships/slide" Target="/ppt/slides/slide10.xml" Id="R0b5d3b33df0b42da" /><Relationship Type="http://schemas.openxmlformats.org/officeDocument/2006/relationships/slide" Target="/ppt/slides/slide11.xml" Id="R833e5be637e843e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78ff61619ef483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e442f5844b6412e" /><Relationship Type="http://schemas.openxmlformats.org/officeDocument/2006/relationships/notesMaster" Target="/ppt/notesMasters/notesMaster1.xml" Id="Rfb248bb40b7f41b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2bad955e4a54159" /><Relationship Type="http://schemas.openxmlformats.org/officeDocument/2006/relationships/notesMaster" Target="/ppt/notesMasters/notesMaster1.xml" Id="R52b8bdfb191546a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29a57b476364509" /><Relationship Type="http://schemas.openxmlformats.org/officeDocument/2006/relationships/notesMaster" Target="/ppt/notesMasters/notesMaster1.xml" Id="R41071d631c324b4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a017d307eb84689" /><Relationship Type="http://schemas.openxmlformats.org/officeDocument/2006/relationships/notesMaster" Target="/ppt/notesMasters/notesMaster1.xml" Id="R929737c0b075427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eb20c63afb84930" /><Relationship Type="http://schemas.openxmlformats.org/officeDocument/2006/relationships/notesMaster" Target="/ppt/notesMasters/notesMaster1.xml" Id="R451e116dc22a41c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fd40763f31b4b87" /><Relationship Type="http://schemas.openxmlformats.org/officeDocument/2006/relationships/notesMaster" Target="/ppt/notesMasters/notesMaster1.xml" Id="R0e5cfa81eba94b3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8baa1c985a644ee" /><Relationship Type="http://schemas.openxmlformats.org/officeDocument/2006/relationships/notesMaster" Target="/ppt/notesMasters/notesMaster1.xml" Id="R63c92bae2d9744d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cb121ecd7c64950" /><Relationship Type="http://schemas.openxmlformats.org/officeDocument/2006/relationships/notesMaster" Target="/ppt/notesMasters/notesMaster1.xml" Id="Ra620c31b12664de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5f63f50e7274e2c" /><Relationship Type="http://schemas.openxmlformats.org/officeDocument/2006/relationships/notesMaster" Target="/ppt/notesMasters/notesMaster1.xml" Id="Rcb637c46390b414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5504e1c9dde477a" /><Relationship Type="http://schemas.openxmlformats.org/officeDocument/2006/relationships/notesMaster" Target="/ppt/notesMasters/notesMaster1.xml" Id="R1897c9d8b03749d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a3e0ba95fcf4000" /><Relationship Type="http://schemas.openxmlformats.org/officeDocument/2006/relationships/notesMaster" Target="/ppt/notesMasters/notesMaster1.xml" Id="R3a45aa48c6a84c6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e4eaf5011c3482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0f52c2947b74d32" /><Relationship Type="http://schemas.openxmlformats.org/officeDocument/2006/relationships/slideLayout" Target="/ppt/slideLayouts/slideLayout1.xml" Id="Rccf4154032bd46c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cf4154032bd46c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52146940ba48a5" /><Relationship Type="http://schemas.openxmlformats.org/officeDocument/2006/relationships/image" Target="/ppt/media/image.png" Id="R5202750a97ec4afb" /><Relationship Type="http://schemas.openxmlformats.org/officeDocument/2006/relationships/notesSlide" Target="/ppt/notesSlides/notesSlide1.xml" Id="Rfe3527eb62eb4ce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06b765b9244774" /><Relationship Type="http://schemas.openxmlformats.org/officeDocument/2006/relationships/notesSlide" Target="/ppt/notesSlides/notesSlide2.xml" Id="R706005be6df14f7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ba8978df1d4b22" /><Relationship Type="http://schemas.openxmlformats.org/officeDocument/2006/relationships/notesSlide" Target="/ppt/notesSlides/notesSlide3.xml" Id="R2d671896973c4eb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56e740a1ef4894" /><Relationship Type="http://schemas.openxmlformats.org/officeDocument/2006/relationships/notesSlide" Target="/ppt/notesSlides/notesSlide4.xml" Id="Rd4f66eb4d17d4e0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54b0a8dae54a4e" /><Relationship Type="http://schemas.openxmlformats.org/officeDocument/2006/relationships/notesSlide" Target="/ppt/notesSlides/notesSlide5.xml" Id="R0692508b20da463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f4a069b146412a" /><Relationship Type="http://schemas.openxmlformats.org/officeDocument/2006/relationships/notesSlide" Target="/ppt/notesSlides/notesSlide6.xml" Id="R11fee328a0b747b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a51929ef494cf2" /><Relationship Type="http://schemas.openxmlformats.org/officeDocument/2006/relationships/notesSlide" Target="/ppt/notesSlides/notesSlide7.xml" Id="R01cb51e8f2c6493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eafd4b2fd44c32" /><Relationship Type="http://schemas.openxmlformats.org/officeDocument/2006/relationships/notesSlide" Target="/ppt/notesSlides/notesSlide8.xml" Id="Re89ff08bcba64d4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bc5aff67ca4438" /><Relationship Type="http://schemas.openxmlformats.org/officeDocument/2006/relationships/notesSlide" Target="/ppt/notesSlides/notesSlide9.xml" Id="R46fa27317c7f4e6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7048dd0889485c" /><Relationship Type="http://schemas.openxmlformats.org/officeDocument/2006/relationships/notesSlide" Target="/ppt/notesSlides/notesSlide10.xml" Id="R4012ca7b41df406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6490000a474c14" /><Relationship Type="http://schemas.openxmlformats.org/officeDocument/2006/relationships/notesSlide" Target="/ppt/notesSlides/notesSlide11.xml" Id="R7e5ad15bfb2140d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C862F8-286B-424B-88BF-1A2624E31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EB9A3E-91C7-4DC9-9779-6644DF6D6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E5E851-6329-49FA-A747-555FD2418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Film Storyboard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D2318E-289F-4726-8737-023AB1EBF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rookie director maps a midnight heist from first beat to final cut.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0F0EC6-C482-465E-84D1-95956FFEF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159534-5C26-4CD6-BE93-90C3D43B0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917772-EAE5-4D35-B3F4-3DEC77390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3458CA-3054-46DE-88E4-FBD4235E7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02750a97ec4afb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9767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72D7658-BD09-4BEF-9E29-8BB096355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64DC08-06C9-43CD-9EA5-AF8F2AFD6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914A2C-5CAF-4A08-BFDE-90B290C63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781EBE-1256-4757-9689-EE14CCF0F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535F37-30D6-46F3-BDF3-956B8BBCD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film storyboard template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CF85BF-6F8F-4DC2-9135-4F2BA2F1A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3D2382-13F1-4DDC-980B-A51E30CD9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B74099-8E9E-4CDF-BDF7-2CD7EB2ED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Opening Beat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FE17EB-8F77-4432-BA95-3B4BA5430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premise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A19A3E-0D7A-41BC-933D-0AE14F32B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53BD307-C8AA-4FE1-BF7C-543F94888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E6A2597-138A-4C07-A7EA-A9370DBE5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Scene Progression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471EF9D-3DCC-46A3-B3BA-F1F436BA7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Sketch key frames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535B756-9307-4C61-A7EA-5BF0010A9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A15169-2A74-4C84-9780-AC0678F6C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F98F96E-30E9-496D-9677-68C6EFDA1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Camera Notes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D4A93A-617C-4662-B120-AB8769B3A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dialogue notes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701AA6-010D-4654-B3D7-C3A43727A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19B675E-6AC0-4398-A93D-282CE07E4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3B8A29E-109B-4814-B6D0-4BB2D33EA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Final Sequence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CC19FA8-C0F0-4C18-94EE-2E9E7F05E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scene flow</a:t>
            </a:r>
          </a:p>
        </p:txBody>
      </p:sp>
    </p:spTree>
    <p:extLst>
      <p:ext uri="{BB962C8B-B14F-4D97-AF65-F5344CB8AC3E}">
        <p14:creationId xmlns:p14="http://schemas.microsoft.com/office/powerpoint/2010/main" val="82094635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734A4D-03FA-4646-BF6D-B488C2BDE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05497E-90B7-4F92-948F-9E83DA7EB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0E3E5E-613B-465A-9380-FDD002039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C9CABD-AE11-4FAC-8310-0DE5DB5CA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101C35-23B8-443F-98BF-3D7EBE944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Turn one scene idea into a clear visual sequence.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A335D4-DC41-4446-AB33-E49421C73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47AC38-CDC1-438D-BEA0-635B39D08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86503796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6717571-3E1F-474E-BE85-48EF00F1E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42E5E6-757C-4C90-BE5A-54349FE8B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5931DF-197B-4949-908E-30D15FD2D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085769-5837-4997-B15C-78B16A2DF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436570-AD0B-49E5-827D-0515B3B43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film storyboard template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DEC000-9393-473D-815D-FC65A9DC7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225604-359D-4CED-BDAB-E6262D2F9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BBE4AA-BA5D-40BB-BCB7-EE97D3F0F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533717-1A1E-493C-BBD1-8EAB5636E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film storyboard template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4DBD65-F031-4F17-B268-1C6E1FA8E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D366CB-C97B-4A49-8DEF-C859920F9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928F13B-72D7-41E5-9576-03E6AD046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43DBFA-766B-40BB-95DF-2BFF96484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0A97C0-6318-444B-972F-2FF293186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one scene idea into a clear visual s…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573A74D-930B-4ACB-B8EB-C023F3268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71A9D9-653F-4EE4-BF7F-1E4ED844A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5816047-6B2E-4A95-8E52-6F10A19E2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310CC1E-55BA-4D9F-98C5-779115151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5CC29CC-E640-4516-B07A-D9A702AC2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Video &amp; Film: Review with the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0FF6F80-9D25-4D90-A2E1-1D980823C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57767653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600B884-0483-420E-8406-50C23DC03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91812A-22E2-4737-B69C-39949E87C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6FCD0B7-EC82-4ACD-BF56-8241EE210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CE95E4-0226-4EF5-9739-ADCCCE875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6C9606-5B37-4D27-A055-279808121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2BFF3D-7E7F-4234-9724-1CCDECEF5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6AD9C7-ACFB-492D-A70D-8CE6700C2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684AE7-9453-4BE7-8682-CBED71913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82DDFE-83CC-4AEF-8EFC-907060B44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premise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4535C1-156E-4257-A7F4-C742C05E7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554AC2-FF95-4798-AC3A-897ED78F3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38FD57-4FE7-403E-B2C5-5B5C13D3D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855F40-529C-42A6-BA07-58A9FAFF0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Sketch key frames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4A4879-9D7B-4837-B8B8-72034627E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350492-3BF2-4721-82C8-5900FE4D4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62E481-B6E2-4C5D-AE11-820C6392C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D15D170-811C-4586-BB62-F5B4F7C06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dialogue notes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D5FAFA-8517-42CD-AC14-2885DCB82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2B51128-8F7C-465C-8880-00ECABA58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8DC9D0A-AAEB-4FD9-9D6C-3D0E74828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0661FCB-31C4-4A4E-869E-323579B34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Refine scene flow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1363C47-3CE9-423F-B936-388D882BF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A87D70F-D064-4DB2-B5D9-23C3EF808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043259F-6B7B-4702-A8D7-D93D20F89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1CC8738-CAAA-40E1-8ACD-20FC9962D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with the team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53370C2-9756-4EA3-A21A-39523A2FB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64146914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F04604C-848C-4644-AB6B-B4E9B502B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3758A3-223D-46D1-8939-5C7E64704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28A3D5-F2F0-42CC-B641-A9C0BAC04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677324-E03E-47A2-8E90-B64EA3004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DB3E55-D0D9-470A-9C6F-84C1B0F09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film storyboard template: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5F0B03-8E80-4D74-AAD4-A38A524A5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8F808E-4A83-472A-8E49-E6462AD73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C3A9AE-34F4-491C-8C72-AB92FED10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15A428-F492-4DC3-9452-34CA8B785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94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Scenes feel scattered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4B0910-7EA7-4C6E-B1C8-9722E9EC4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84AE78-6B7C-413E-BAEE-17A1204AA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Shot ideas are buried in long script notes.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B9970B-B941-49C4-9800-579D3ED9D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41144B-92A4-43E8-91A4-7A6392907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team lacks a shared visual plan.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D7D8E83-BE53-461F-B45C-A2F9FAB7D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5D78238-48E1-4700-A61D-9940258DB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982EDC-5BEC-4A46-944F-B4E99551C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51EBC56-CEEA-40D1-962D-0F6ED4370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39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moment has a clear visual purpose.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A7C5378-77AB-4933-8B31-8057293E1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BF20F2A-6233-49C3-8655-C8972FF07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8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sequence reads smoothly from shot to shot.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B398C6C-FD96-453C-AF26-F1AA217E0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8ED6F44-6058-471C-A472-ED75FE443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Everyone can review the same scene plan.</a:t>
            </a:r>
          </a:p>
        </p:txBody>
      </p:sp>
    </p:spTree>
    <p:extLst>
      <p:ext uri="{BB962C8B-B14F-4D97-AF65-F5344CB8AC3E}">
        <p14:creationId xmlns:p14="http://schemas.microsoft.com/office/powerpoint/2010/main" val="43798738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4A6C1D1-D360-4955-B21C-0C2CF2C24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371568-6C87-4ACA-AFAB-B259A9FFB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997CFB-088B-45C2-A050-4B0D531B6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B9D1BE-EEA2-4460-9782-402D85B28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CAF1CE-213E-434C-9F5F-B9B1E4B6F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8637CD-F15B-44AC-8E97-0E6922779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2E4B48-3B11-4E52-B62C-77895A481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1A732A-0346-4ECB-9EB2-9A5D6FBFC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59DB6B-497D-4910-9262-70894DEF1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STUDENT FILMMAKER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661E11-CF46-467F-A246-C673FD6D4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organize shots before filming begins.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8A307A-5D85-4992-B853-72F59AD30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0636F36-1EC3-4BD4-89AF-FF70F6F55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D1B6ECE-9B70-4BD9-8A67-8D44FD2DA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A636B75-53E7-48F2-A0DD-E3301A199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INDIE DIRECTOR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EA2A01E-C40C-4574-96F7-C14E74032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fast visual outline for pitching and planning scenes.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8850C76-28F3-499F-B661-21D955F80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6490EF0-70AC-438C-9753-E4CFC51D1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A91476D-08FD-4DAB-B9EF-9A23EFA9E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282AFB9-00D3-477D-A734-7D7AE3CCF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STORYBOARD ARTIST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5FA757E-37B2-4525-A6C3-66C3BBCDE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clean structure for turning script moments into frames.</a:t>
            </a:r>
          </a:p>
        </p:txBody>
      </p:sp>
    </p:spTree>
    <p:extLst>
      <p:ext uri="{BB962C8B-B14F-4D97-AF65-F5344CB8AC3E}">
        <p14:creationId xmlns:p14="http://schemas.microsoft.com/office/powerpoint/2010/main" val="85020316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DFC689F-55C2-477A-88E9-E6DA9102D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151609-3C04-4801-AB7D-B9763F6BB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593C8A-F637-4597-A7B0-A53C963B7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DF533C-F0AF-4052-8A58-E5DC9963F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3992D8-7240-4A4E-857A-06D7C955C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8161B2-45FD-4CEB-A9E9-5A96C5A26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6E0FFD-E28D-4495-8192-D5B3A4E43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E2388B-6608-47C5-9F6D-43B6B0901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E9D152-92B7-4EC5-ACE7-9C358F8EC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9AF4D1-1DF3-4B41-80CF-11DBDEFE9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DC25A1-52CF-4464-BB5B-BB6FE6D30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premise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1CAE408-A283-4E3A-924B-BDC54044C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53675E-4677-4971-A41C-4438DBBA0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A5794F-BEB5-4F8C-915C-7A7B02473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4A6073E-58DF-4524-A4CE-976D2AB79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B74A92-C664-4FC3-ACA6-65D319623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2C9E964-2590-45FF-8A19-08CB0BDDD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Sketch key frames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C7318A-84AE-40B8-BE66-95F0F539B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40E4C6D-9981-41E0-AC34-E29EABCA9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71D82CD-854E-46C6-AA97-072072E42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02341A1-9777-4A7D-B6B2-DB2939E49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99ABAE0-42E2-40CB-8D6E-AB22971CF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E422050-C1C5-4AB6-BA61-DD4776BB2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dialogue notes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30D4594-F4AA-48F9-9D44-9F884EF2A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F86BACB-D8E8-4575-97B9-D5C46E13F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C5B9C54-DA02-48BB-A26B-A6BFBB66B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9A9775C-5109-4079-A26A-46F879BB4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876149B-1A0A-4266-A341-0C9E282D8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B2AB2D9-BD58-43AB-A2A1-7DA10AB2B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Refine scene flow</a:t>
            </a:r>
          </a:p>
        </p:txBody>
      </p:sp>
    </p:spTree>
    <p:extLst>
      <p:ext uri="{BB962C8B-B14F-4D97-AF65-F5344CB8AC3E}">
        <p14:creationId xmlns:p14="http://schemas.microsoft.com/office/powerpoint/2010/main" val="48439997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CC46371-1C0A-482D-BD68-36B61CBB5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4AE32B-967A-4E9B-9E4D-28E170B70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0A9BD5-8C04-47A7-B4B3-DF67F707E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E8D5DD-55C7-4065-BF92-87B1703C3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0D5B63-EE1D-45F4-9081-D73615A88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film storyboard template: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05908F-C96D-49EC-A5DF-33EAC2104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E89B41-B0E3-42C4-AC85-B09DA69F5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FE1C5A-5289-447C-9346-91E5562C7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Maya turn a rooftop chase into a storyboard the crew can follow?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FDB399-6EB9-44B8-8EEE-0577B1204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C20A26-198C-45BB-98DD-84D90AB39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16758E-17EF-483F-B718-A01CE8914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65EB02-F182-4C1E-BE1B-DB14A2AAA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Sketch key frames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B46E08-E473-4FE7-9E82-CCDA43649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568069D-B384-40B4-A572-B0F5F701A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ECB6FC6-B2FE-44E1-A17E-1D2C6FE19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dialogue notes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3D1BD13-1F35-49B8-BBDE-7B94BAF50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320DBA2-DD13-4081-AF3C-7FF5E3D7D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07B49B1-2A3B-4C64-A9D4-67CEE4D12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with the team</a:t>
            </a:r>
          </a:p>
        </p:txBody>
      </p:sp>
    </p:spTree>
    <p:extLst>
      <p:ext uri="{BB962C8B-B14F-4D97-AF65-F5344CB8AC3E}">
        <p14:creationId xmlns:p14="http://schemas.microsoft.com/office/powerpoint/2010/main" val="94971396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A2917F1-035C-4002-9D95-AF8DDC5EA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A2FA3D-F266-4BB8-8058-8A7C4FF06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347CC0A-BADE-4F0A-96FE-1D18113A6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9EE128-9FBC-475A-9850-6870872B4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74635C-9A36-4B35-A0BC-D97AD4678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film storyboard template: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3766A5-585A-467E-B66B-517B8467A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5A56C4-4B25-4D0B-9816-D700C8525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940E20-A1EF-494F-80CD-A65CAAC7E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9D1F25-D2D1-4FDA-BCA5-A3B4F50AE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premise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F883B0-C75C-4212-999D-459D4B6A0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EDBF07-05EC-4602-A0D9-6722DBE42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2DF076-82E9-494D-9261-93E294980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0A2AFE-39B8-49D2-AD0D-198187FD8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CC61F2B-9732-499C-9E00-6F358C406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Sketch key frames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9D31D6-3C44-4BFB-9AFB-DE5F060CA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F8808AC-B437-492B-8D89-4B4825042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03F635F-B3A2-4D20-ACAD-3E1912529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CE4C41F-5B10-4A73-BEAA-E25202886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5B731F4-0426-4A62-900C-75A729233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dialogue notes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863D9F0-9D2A-40A9-8B3F-EFF2AD811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81DC467-051A-41C0-9AF7-4AA210C7D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32FF0E5-B08C-4D8C-8A0B-FB1E42DC5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52D7D89-B4ED-4CFC-8159-1EE3DAE98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E4F7BB4-77D9-4522-B3B8-2153E22AD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with the team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C833DA5-951B-459D-9EB1-81A4858DC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24028309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528A38-6CF9-468F-8C07-23289D5BF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3F58C5-E62A-427E-A502-39FFB183D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C39E10-B76B-4791-936C-0D333EF63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clear frame-by-frame plan keeps the story moving.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702927-FB9F-42D7-B4EE-47D346AF5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B28495-E08C-458D-A1B3-619A3E1A4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4A9598-2E9A-4113-AEE1-8A2E8618C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851EE3-DD8F-4F74-905E-7D3C73C08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82673728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2026-10-01T08:35:43.8040000Z</dcterms:created>
  <dcterms:modified xsi:type="dcterms:W3CDTF">2026-10-01T08:35:43.8040000Z</dcterms:modified>
</coreProperties>
</file>