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83bc40f8a74a23" /><Relationship Type="http://schemas.openxmlformats.org/officeDocument/2006/relationships/extended-properties" Target="/docProps/app.xml" Id="Rd7d9475405974981" /><Relationship Type="http://schemas.openxmlformats.org/officeDocument/2006/relationships/officeDocument" Target="/ppt/presentation.xml" Id="R64370e48240e4d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b87fdaede34026"/>
  </p:sldMasterIdLst>
  <p:notesMasterIdLst>
    <p:notesMasterId xmlns:r="http://schemas.openxmlformats.org/officeDocument/2006/relationships" r:id="R5fad655e853e4a3f"/>
  </p:notesMasterIdLst>
  <p:sldIdLst>
    <p:sldId xmlns:r="http://schemas.openxmlformats.org/officeDocument/2006/relationships" id="256" r:id="Re0f4bac3994e456c"/>
    <p:sldId xmlns:r="http://schemas.openxmlformats.org/officeDocument/2006/relationships" id="257" r:id="R8929626e50ea47ad"/>
    <p:sldId xmlns:r="http://schemas.openxmlformats.org/officeDocument/2006/relationships" id="258" r:id="Rea98e12d48534c4d"/>
    <p:sldId xmlns:r="http://schemas.openxmlformats.org/officeDocument/2006/relationships" id="259" r:id="R4b05d484eb214a1d"/>
    <p:sldId xmlns:r="http://schemas.openxmlformats.org/officeDocument/2006/relationships" id="260" r:id="Reba8b0fd843b48ef"/>
    <p:sldId xmlns:r="http://schemas.openxmlformats.org/officeDocument/2006/relationships" id="261" r:id="R1774399858644e0b"/>
    <p:sldId xmlns:r="http://schemas.openxmlformats.org/officeDocument/2006/relationships" id="262" r:id="R0867127ec65c42b1"/>
    <p:sldId xmlns:r="http://schemas.openxmlformats.org/officeDocument/2006/relationships" id="263" r:id="R6dcbaf3952864a5d"/>
    <p:sldId xmlns:r="http://schemas.openxmlformats.org/officeDocument/2006/relationships" id="264" r:id="R9cd55725ea864fb5"/>
    <p:sldId xmlns:r="http://schemas.openxmlformats.org/officeDocument/2006/relationships" id="265" r:id="R1d434313d6f6478b"/>
    <p:sldId xmlns:r="http://schemas.openxmlformats.org/officeDocument/2006/relationships" id="266" r:id="R211146a8096144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2055327f27404d" /><Relationship Type="http://schemas.openxmlformats.org/officeDocument/2006/relationships/slideMaster" Target="/ppt/slideMasters/slideMaster1.xml" Id="R55b87fdaede34026" /><Relationship Type="http://schemas.openxmlformats.org/officeDocument/2006/relationships/notesMaster" Target="/ppt/notesMasters/notesMaster1.xml" Id="R5fad655e853e4a3f" /><Relationship Type="http://schemas.openxmlformats.org/officeDocument/2006/relationships/presProps" Target="/ppt/presProps.xml" Id="R37a0820a085c4b02" /><Relationship Type="http://schemas.openxmlformats.org/officeDocument/2006/relationships/tableStyles" Target="/ppt/tableStyles.xml" Id="R8dc9596e4d564961" /><Relationship Type="http://schemas.openxmlformats.org/officeDocument/2006/relationships/slide" Target="/ppt/slides/slide1.xml" Id="Re0f4bac3994e456c" /><Relationship Type="http://schemas.openxmlformats.org/officeDocument/2006/relationships/slide" Target="/ppt/slides/slide2.xml" Id="R8929626e50ea47ad" /><Relationship Type="http://schemas.openxmlformats.org/officeDocument/2006/relationships/slide" Target="/ppt/slides/slide3.xml" Id="Rea98e12d48534c4d" /><Relationship Type="http://schemas.openxmlformats.org/officeDocument/2006/relationships/slide" Target="/ppt/slides/slide4.xml" Id="R4b05d484eb214a1d" /><Relationship Type="http://schemas.openxmlformats.org/officeDocument/2006/relationships/slide" Target="/ppt/slides/slide5.xml" Id="Reba8b0fd843b48ef" /><Relationship Type="http://schemas.openxmlformats.org/officeDocument/2006/relationships/slide" Target="/ppt/slides/slide6.xml" Id="R1774399858644e0b" /><Relationship Type="http://schemas.openxmlformats.org/officeDocument/2006/relationships/slide" Target="/ppt/slides/slide7.xml" Id="R0867127ec65c42b1" /><Relationship Type="http://schemas.openxmlformats.org/officeDocument/2006/relationships/slide" Target="/ppt/slides/slide8.xml" Id="R6dcbaf3952864a5d" /><Relationship Type="http://schemas.openxmlformats.org/officeDocument/2006/relationships/slide" Target="/ppt/slides/slide9.xml" Id="R9cd55725ea864fb5" /><Relationship Type="http://schemas.openxmlformats.org/officeDocument/2006/relationships/slide" Target="/ppt/slides/slide10.xml" Id="R1d434313d6f6478b" /><Relationship Type="http://schemas.openxmlformats.org/officeDocument/2006/relationships/slide" Target="/ppt/slides/slide11.xml" Id="R211146a8096144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33f9b274cc4a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6e385687434cd4" /><Relationship Type="http://schemas.openxmlformats.org/officeDocument/2006/relationships/notesMaster" Target="/ppt/notesMasters/notesMaster1.xml" Id="R0d7b54364d2c44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88cda5823b469d" /><Relationship Type="http://schemas.openxmlformats.org/officeDocument/2006/relationships/notesMaster" Target="/ppt/notesMasters/notesMaster1.xml" Id="R9185b63fe6574c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a0440645564ea8" /><Relationship Type="http://schemas.openxmlformats.org/officeDocument/2006/relationships/notesMaster" Target="/ppt/notesMasters/notesMaster1.xml" Id="R68a32161949d4b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8ed5ccac5b74905" /><Relationship Type="http://schemas.openxmlformats.org/officeDocument/2006/relationships/notesMaster" Target="/ppt/notesMasters/notesMaster1.xml" Id="Ra6fbe0f5eb124c7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cf1b16e716a418d" /><Relationship Type="http://schemas.openxmlformats.org/officeDocument/2006/relationships/notesMaster" Target="/ppt/notesMasters/notesMaster1.xml" Id="R2d07b851da974ff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2ad6a874d704de7" /><Relationship Type="http://schemas.openxmlformats.org/officeDocument/2006/relationships/notesMaster" Target="/ppt/notesMasters/notesMaster1.xml" Id="R445f7f8f238747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93d0f419ba4137" /><Relationship Type="http://schemas.openxmlformats.org/officeDocument/2006/relationships/notesMaster" Target="/ppt/notesMasters/notesMaster1.xml" Id="R520e7db6924547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88afba0c834c6f" /><Relationship Type="http://schemas.openxmlformats.org/officeDocument/2006/relationships/notesMaster" Target="/ppt/notesMasters/notesMaster1.xml" Id="R4ea8cda30aa8427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e61db01318421b" /><Relationship Type="http://schemas.openxmlformats.org/officeDocument/2006/relationships/notesMaster" Target="/ppt/notesMasters/notesMaster1.xml" Id="Ra54cb487645841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79f3d2ec1948e8" /><Relationship Type="http://schemas.openxmlformats.org/officeDocument/2006/relationships/notesMaster" Target="/ppt/notesMasters/notesMaster1.xml" Id="R10af0961f9d0498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9598cf4b114865" /><Relationship Type="http://schemas.openxmlformats.org/officeDocument/2006/relationships/notesMaster" Target="/ppt/notesMasters/notesMaster1.xml" Id="R864f36f0b9eb43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72ee03041f43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fbd70094df46e6" /><Relationship Type="http://schemas.openxmlformats.org/officeDocument/2006/relationships/slideLayout" Target="/ppt/slideLayouts/slideLayout1.xml" Id="Rcbf1adab6f6449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f1adab6f6449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7733f152c0494d" /><Relationship Type="http://schemas.openxmlformats.org/officeDocument/2006/relationships/image" Target="/ppt/media/image.png" Id="R8c96563ef36245ed" /><Relationship Type="http://schemas.openxmlformats.org/officeDocument/2006/relationships/notesSlide" Target="/ppt/notesSlides/notesSlide1.xml" Id="R89d84e6971e1441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ab8cedb63420b" /><Relationship Type="http://schemas.openxmlformats.org/officeDocument/2006/relationships/notesSlide" Target="/ppt/notesSlides/notesSlide2.xml" Id="R502683067d8443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fef2cb6f0f4efa" /><Relationship Type="http://schemas.openxmlformats.org/officeDocument/2006/relationships/notesSlide" Target="/ppt/notesSlides/notesSlide3.xml" Id="R68881378904e4f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28ed6d5f14f97" /><Relationship Type="http://schemas.openxmlformats.org/officeDocument/2006/relationships/notesSlide" Target="/ppt/notesSlides/notesSlide4.xml" Id="R965cd9aa942c45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e68229a0264a76" /><Relationship Type="http://schemas.openxmlformats.org/officeDocument/2006/relationships/notesSlide" Target="/ppt/notesSlides/notesSlide5.xml" Id="Rfb2c74976c1b41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d20eee56c4824" /><Relationship Type="http://schemas.openxmlformats.org/officeDocument/2006/relationships/notesSlide" Target="/ppt/notesSlides/notesSlide6.xml" Id="R0e2ab4076bb6499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347445a29c4d7b" /><Relationship Type="http://schemas.openxmlformats.org/officeDocument/2006/relationships/notesSlide" Target="/ppt/notesSlides/notesSlide7.xml" Id="Rbfbd484a7f6341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97cd9e8b7a4ad1" /><Relationship Type="http://schemas.openxmlformats.org/officeDocument/2006/relationships/notesSlide" Target="/ppt/notesSlides/notesSlide8.xml" Id="R6edcc39afa4945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4f9c40a9c4983" /><Relationship Type="http://schemas.openxmlformats.org/officeDocument/2006/relationships/notesSlide" Target="/ppt/notesSlides/notesSlide9.xml" Id="R3aabc3dba3a0444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3aca6ff6654ce1" /><Relationship Type="http://schemas.openxmlformats.org/officeDocument/2006/relationships/notesSlide" Target="/ppt/notesSlides/notesSlide10.xml" Id="R87ce40bf52ab45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71e39e2934aba" /><Relationship Type="http://schemas.openxmlformats.org/officeDocument/2006/relationships/notesSlide" Target="/ppt/notesSlides/notesSlide11.xml" Id="R7510246c86d942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EEEF8E-B090-4DFE-8EEF-91369642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0459C-5F43-41FB-BF98-0A6E6EC5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B5673B-F064-41F1-A2EB-6AB51EDD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Strip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A8262-C836-4509-AA03-58D75FDF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film club turns a rainy-night short into a tidy festival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970E13-C70F-46A9-9B8A-233F4AE5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304FEF-C4F9-4A56-B758-23624E1B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DA4758-FA37-4028-BF6B-836E8399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163CC9-41AC-45B7-B044-65417DEF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96563ef36245e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98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EFB32B-F268-497B-B4BE-56D2C2AD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43D64A-DE5B-4089-B763-379E43A8A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EB7C25-52C7-4D23-993D-1EED6D10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CAB353-CD0E-4BDF-AD8F-E388A371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F57F97-8790-4C83-B79B-62D6FD7E4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strip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3F02D9-B679-49A4-BF45-82B3EFAC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EA97D2-DAB8-4523-8AD9-67EAFF3A8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ECEF07-DE5C-4D77-8FC8-DF5399DA0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Frame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2C80D1-12D3-44CD-BDBD-F28506F4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907589-B93D-4D11-A7D6-149B030B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FE08A2-ED80-438B-A8FB-86B8CF487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30622C-BA07-4D0F-ACD6-0C7FDA2B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2D5AC-0CB1-4D86-9AFC-83FCDF98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F34F5C-9FFB-4F7A-9FAA-98D36ADE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C8EB18-CC4F-45D3-86B5-ECCD80D9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8AC0F4-1F6F-4093-B799-FEAD7CD6C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E01241-31C7-4D3C-903F-D3A3AA946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Cut the rough edit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850E5A-B53B-48F8-AFC2-BA68393C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B3A666-64BB-4FD8-B6FF-1C6959468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86BE99-AC59-41AA-9189-C798C308E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1E0A92-3312-4EFB-B8D1-A676A668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sound cues</a:t>
            </a:r>
          </a:p>
        </p:txBody>
      </p:sp>
    </p:spTree>
    <p:extLst>
      <p:ext uri="{BB962C8B-B14F-4D97-AF65-F5344CB8AC3E}">
        <p14:creationId xmlns:p14="http://schemas.microsoft.com/office/powerpoint/2010/main" val="15655973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D2AA0-F3A4-4AAC-AB19-E1248D6FB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86C930-D13B-422C-B235-B0BCBE1D8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68BE6-D3A7-4E84-A937-37ECFC65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483803-BB33-4462-A9A7-B4655122D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BF3F66-3E99-49BA-8C3B-A5921ACBE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a film project from rough idea to polished screening.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03985A-6312-46DC-86F6-614F568E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A879A9-99C3-41BF-83EF-0D5709453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967548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8D3CBE-C76C-4C11-A69C-50F2CE12B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88FD75-AC89-4B73-BEDB-FF74949F7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AC15A5-CB37-4920-BB37-E9B56A962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3B98F2-6FD5-4491-8A4A-0ACC4180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14D3F2-E4C2-46B6-97D7-EE4C1266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film strip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A3B8F3-25FF-48D7-94CD-08A4ABDA5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A9725E-35D0-4F48-9FF7-A8CF2BA7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E8DE21-7B40-4049-BC26-21C9EE993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EA891-C072-4B75-B3EA-069838A94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strip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4241A2-12D4-4F95-B3DB-E108684AE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A1EB0-6287-45F7-B7B7-6AA33DA8B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F8799-8CD2-4034-B1FC-17E6EE9F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9DDCA5-31F4-4E7C-819A-3DC5ED6EE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C4B669-08FD-4770-A0EC-40B1451FC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a film project from rough idea to po…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C49B50-75F3-45EB-B825-0E6B40FA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828B40-853A-44F5-AAB2-E752BC79F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1C2851-EDFA-461F-9C74-9AE86A39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A64C24-A514-4542-841C-AFA739DC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F3FAF9-31FB-4B33-89A7-E4489088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Finalize the reel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1190EB-7710-41B9-BC7D-AD3341745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473967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801825-5048-4EF5-A2D9-7DB51A68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C5E031-8276-4C7A-B956-0D88CF5E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07A9EB-C8FA-4525-9D35-A41CBD81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5BA848-0DE4-4E5F-9E48-0CDA7DBE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0A1CA-2DE6-42D2-90BE-DB0A2A53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EEDBB5-3C1F-4604-ACEA-D8B872E7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757BE5-949F-42BE-B58A-D9581F11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230DDB-F39C-4483-A451-30FF3AB8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BD0698-9D20-4698-B586-E000AA69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D5DFA9-3019-4149-93E2-55DF8E57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D0E33F-2D5E-42F0-A7BF-579488CF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822DB-C385-4458-BE66-026926F3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FA7AC5-FC52-4E68-B562-0B0350FD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089304-7E85-49FC-8FBD-A6CF9AC5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3FE2D3-DD62-4D99-83D9-FA1F78B6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59F1D5-68AD-4E73-A0D5-C8C82EB4A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F170BD-2933-45F8-BF36-C03EBD04C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Cut the rough edit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D04AF4-1C8C-4C2B-B7A1-39A4591D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3531B0-C7D5-4791-A063-BCDD97ABA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4FEACC-633A-4A70-9E07-4132FD12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98BE4-185F-41E6-B029-69900450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sound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147A83-6B6F-4E03-9150-F08E4010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891B1C-F659-4E0E-A52F-12E2CA0B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F278AC-C3B4-4E82-9DCA-87941B75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362A7B-80E6-4883-AB2A-1437A1C79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Finalize the reel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A5A003-3304-4E92-A70E-94E3F7179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064169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1298EC-F3F5-4992-A022-8595BDA9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1382D-CC95-492E-AFAC-2E12C6A84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0B3BC2-0DD0-4C28-A38D-D3C3117D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24CC5-6A55-47C7-9A38-8DD5170E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58A21-1828-427B-85EA-24FE9BED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strip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3A943C-9A9B-4713-B190-5F80C5B3E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316D7-6638-4854-8CB2-1A666F610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D5457-3FB1-4B99-9044-620C05014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DBFA06-B7B9-46B2-A63F-D53F5116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1FF481-C911-489A-B97F-A5BA63610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D20A3C-671C-49E0-9EC9-3C2206992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edit plan is buried in long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F23390-16F6-4F47-9B36-3B8BB590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1527D-5462-4560-8AA1-5193F6ACA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pitch does not show the film's mood.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BF7722-DD48-4D9C-B275-DE106ECA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890E06-C4CD-434A-9136-325A49E1F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2F79DD-74F7-439D-B217-8B885ADC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D12848-60A1-4E64-807A-63A83BF7F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reads like a clear film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71005D-AEBF-4425-9383-C22C3ABB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E87655-5B50-4B83-B9C7-009735EC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step supports the final cut.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485997-1199-4C23-BE77-5CC20058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B58D0D-4386-46BF-8882-8502B48A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mood and pacing are easy to present.</a:t>
            </a:r>
          </a:p>
        </p:txBody>
      </p:sp>
    </p:spTree>
    <p:extLst>
      <p:ext uri="{BB962C8B-B14F-4D97-AF65-F5344CB8AC3E}">
        <p14:creationId xmlns:p14="http://schemas.microsoft.com/office/powerpoint/2010/main" val="5403105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DC51B5-B318-4A24-89EA-EFB31A89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159F5-0C88-4F42-B802-7B5690F1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7DD986-9601-4F89-B63E-8FE8801A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70D0B-CE19-4CA2-9279-ECC97CF3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19559B-3E30-419E-9846-00056DA9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80C5C7-6DF8-43CD-BDD3-0A0AF727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92665B-CE46-41E3-9F3A-2466CD870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BA66AB-EE67-48A0-8918-5D5A1B52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99B52-9546-406A-A5FF-657B364BA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CLUB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F4EEE0-87BC-4563-A69A-049AE668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short film concept, edit plan, and screening flow.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2E9E4D-D62F-4633-A85C-7D9D0E403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3A4AA5-068F-450E-850F-BA52E4073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D0C3F3-4F62-4C89-A50A-7829C8BC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BC28C0-1FC1-42FD-9925-979A661E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 CREATORS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092C31-ABBA-4438-ACC1-4B5EB7A85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explain their storyboards and production choices.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1097AC-595B-40DB-9A04-537F405E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DA562E-B2BA-4F5A-B2A1-19870330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934E33-8A46-4194-80C2-15F3F258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A0FE09-2368-4CD8-9F9E-BE2E45E0A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FESTIVAL PITCHES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C87785-80F1-4CA2-AC45-5B98A9E1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format for showing a project summary and creative direction.</a:t>
            </a:r>
          </a:p>
        </p:txBody>
      </p:sp>
    </p:spTree>
    <p:extLst>
      <p:ext uri="{BB962C8B-B14F-4D97-AF65-F5344CB8AC3E}">
        <p14:creationId xmlns:p14="http://schemas.microsoft.com/office/powerpoint/2010/main" val="7239362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70855A5-C37A-4596-B855-75552DB7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0BEB0B-AB65-4227-9D18-891FACD3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A498AE-CD4A-483E-A7A3-3281EFDC5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8404C-E057-4AE2-AA40-66FF33C1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1AB4E8-709C-4FD4-8B97-B540E969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800FC0-BA96-4C46-B97F-8E979B21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61EE8-A313-4CCB-AE24-E304DFF1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E7799-2783-42F3-A2BC-37B0D46F2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80E7D-D6D8-4016-9B03-065087DB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B7B3AC-478A-44D3-A084-8C2EDA812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08D9B-4AEE-488C-9B72-15DA32A3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603D4E-5CDD-4298-B7DB-9ACBA7BB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866CA6-A417-4C05-9675-05BECBE3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E1C0CF-98CE-4A78-9209-A29DD01CE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54D562-EBE7-4E0D-8017-30B74BB35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A09856-FF7F-4B69-BBFA-8DF52BFD0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5957FD-90BB-4F79-8133-DA8939D01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EC9A6F-0C6B-4468-BA7D-1ACF71B02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6C88A9-40F2-401D-A02B-E38641D6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D354E2-B67F-40B8-84EE-FA96A37D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A97086-4CC2-4A71-8524-66D8E2C5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98542C-4B20-4702-9215-DD8191159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83CCBE-0FC2-46AE-A73B-DD961AC04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Cut the rough edit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0942F7-2CAA-4009-B312-4176FBBD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7C401E-6DF4-448B-B1B8-31CD5871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B6A14D-0C11-4ABD-AE72-A812818F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F86545-68BE-4777-A55E-49CC8E451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7284DD-9EA2-40BD-B5DE-5A90FD06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CA9B25E-B333-4C8E-9BFC-5310B9078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sound cues</a:t>
            </a:r>
          </a:p>
        </p:txBody>
      </p:sp>
    </p:spTree>
    <p:extLst>
      <p:ext uri="{BB962C8B-B14F-4D97-AF65-F5344CB8AC3E}">
        <p14:creationId xmlns:p14="http://schemas.microsoft.com/office/powerpoint/2010/main" val="18094852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419214-BCE8-4BD1-A402-52DEBE3D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DA1D54-EED0-44F2-8CB3-3FBF81C9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4C59DA-6F4E-407D-A066-2F3C5CB4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1AEDB3-C4AB-423C-A9E0-226B83D1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6DAACC-385B-4F71-ACF8-1D8BB32F8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strip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BA2B2-B8DE-4B07-8134-1D9E6F160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CDD674-3137-4975-8737-F697E3D5A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01687-287F-4482-817C-DE8DCA100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film club present a short movie so the story and edit plan feel connected?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652081-45B1-44B3-9D3D-9529DB51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6A283C-FB25-4056-B0EB-F1CEC35D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141084-29A1-46E5-A1B0-E6D6A66D7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B8D1B2-88C7-4394-BE73-8ADF2D78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BF8C5D-8802-4016-9C14-2D1A17323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3FBEDA-1F65-4C39-BEEE-D8D93CCD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25BE1C-335B-4359-980A-2BFFD170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Cut the rough edit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BDE717-1A04-4574-8D17-AAB5D317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CEFB55-697E-413D-9904-1842CBEA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AB9927-21C2-4830-97C5-3AB003D1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the reel</a:t>
            </a:r>
          </a:p>
        </p:txBody>
      </p:sp>
    </p:spTree>
    <p:extLst>
      <p:ext uri="{BB962C8B-B14F-4D97-AF65-F5344CB8AC3E}">
        <p14:creationId xmlns:p14="http://schemas.microsoft.com/office/powerpoint/2010/main" val="3411403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A7348D-B33F-42B3-8F38-172210ABC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9D0CE7-4424-4CBD-BCF4-3E10C78B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F2DC6E-0C83-45B8-996A-03E09C5C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D17D1-EE01-4581-86CC-92134A16D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CF75AC-669D-4FE5-9078-D87243803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strip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57CB5B-D8C3-4CC1-9615-D5649D98C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E6A2C4-886B-41D3-BD88-07801BAC3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00A9B-50A4-43D0-9F57-770C61E56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C66B3A-3AD7-45EC-B9B5-616CD15D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1BAAAA-7CE5-4722-81B3-E22550FD6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2E1FCC-2B88-4815-9B14-0807760A5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D433D0-EB6B-4E2B-88CC-7DB410E9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9194B3-4062-42C1-A21B-8D121609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D89F4-D447-44E1-8F97-F3A2B91A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C45F20-16FA-42E9-856A-92AC910E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E166F-F883-443E-B60F-11289D0A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858A75-FB86-4055-8E8F-1D9E41EE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897910-E7F7-4FA7-8E8A-4A03B5171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12D7F0-1D11-4DC7-B955-669983CE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Cut the rough edit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DD2064-034C-4751-955D-05B7DA67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1683F8-B52C-4124-94C4-692DD5B9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95AE90-CEE1-4F7A-A3BF-51BE5E027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7654C3-BEB5-4663-9E90-543BE49C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5C29DD-7288-47FA-925B-87DE5BF3D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Finalize the reel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26B299-E382-469F-957D-ECB036B6F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524523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4F46CA-6A80-4FA8-8315-DE8B6A69B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43EA7-C63D-4FB7-8E85-1EFEECBFE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BAD2D0-9659-4DF0-8ED7-3F066767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clean reel makes the story easier to pitch.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8DD5D8-1C30-4273-952A-28DC15E1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F2EA61-3035-4C1C-B61D-B381A0A1B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D7FA1-0833-4E14-8023-842780435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B9F51-2D12-46ED-8C1F-EEA1CBDA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580655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2026-10-01T23:11:07.1120000Z</dcterms:created>
  <dcterms:modified xsi:type="dcterms:W3CDTF">2026-10-01T23:11:07.1120000Z</dcterms:modified>
</coreProperties>
</file>