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653022c6454a5c" /><Relationship Type="http://schemas.openxmlformats.org/officeDocument/2006/relationships/extended-properties" Target="/docProps/app.xml" Id="R02dcf150b6ff424c" /><Relationship Type="http://schemas.openxmlformats.org/officeDocument/2006/relationships/officeDocument" Target="/ppt/presentation.xml" Id="Rf0c26f2e959d44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5b0554688d4e29"/>
  </p:sldMasterIdLst>
  <p:notesMasterIdLst>
    <p:notesMasterId xmlns:r="http://schemas.openxmlformats.org/officeDocument/2006/relationships" r:id="R7fcd37f0b027454b"/>
  </p:notesMasterIdLst>
  <p:sldIdLst>
    <p:sldId xmlns:r="http://schemas.openxmlformats.org/officeDocument/2006/relationships" id="256" r:id="R891a8ede5afc4a85"/>
    <p:sldId xmlns:r="http://schemas.openxmlformats.org/officeDocument/2006/relationships" id="257" r:id="R2078122313454ec2"/>
    <p:sldId xmlns:r="http://schemas.openxmlformats.org/officeDocument/2006/relationships" id="258" r:id="R101483bed3834915"/>
    <p:sldId xmlns:r="http://schemas.openxmlformats.org/officeDocument/2006/relationships" id="259" r:id="Rb202d639f3f441d7"/>
    <p:sldId xmlns:r="http://schemas.openxmlformats.org/officeDocument/2006/relationships" id="260" r:id="Rdb4953284d8a4be5"/>
    <p:sldId xmlns:r="http://schemas.openxmlformats.org/officeDocument/2006/relationships" id="261" r:id="Rc330ac2e264f478d"/>
    <p:sldId xmlns:r="http://schemas.openxmlformats.org/officeDocument/2006/relationships" id="262" r:id="Ra2d0c646a55e4864"/>
    <p:sldId xmlns:r="http://schemas.openxmlformats.org/officeDocument/2006/relationships" id="263" r:id="R4d88b5af9b4f4e3a"/>
    <p:sldId xmlns:r="http://schemas.openxmlformats.org/officeDocument/2006/relationships" id="264" r:id="Rd7973a5c389e484d"/>
    <p:sldId xmlns:r="http://schemas.openxmlformats.org/officeDocument/2006/relationships" id="265" r:id="Rc2de6971dc084887"/>
    <p:sldId xmlns:r="http://schemas.openxmlformats.org/officeDocument/2006/relationships" id="266" r:id="R0597ebc40fd043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65abeb0be14698" /><Relationship Type="http://schemas.openxmlformats.org/officeDocument/2006/relationships/slideMaster" Target="/ppt/slideMasters/slideMaster1.xml" Id="R005b0554688d4e29" /><Relationship Type="http://schemas.openxmlformats.org/officeDocument/2006/relationships/notesMaster" Target="/ppt/notesMasters/notesMaster1.xml" Id="R7fcd37f0b027454b" /><Relationship Type="http://schemas.openxmlformats.org/officeDocument/2006/relationships/presProps" Target="/ppt/presProps.xml" Id="R27379a9c88bf4b8e" /><Relationship Type="http://schemas.openxmlformats.org/officeDocument/2006/relationships/tableStyles" Target="/ppt/tableStyles.xml" Id="Rd314fc0d207b40db" /><Relationship Type="http://schemas.openxmlformats.org/officeDocument/2006/relationships/slide" Target="/ppt/slides/slide1.xml" Id="R891a8ede5afc4a85" /><Relationship Type="http://schemas.openxmlformats.org/officeDocument/2006/relationships/slide" Target="/ppt/slides/slide2.xml" Id="R2078122313454ec2" /><Relationship Type="http://schemas.openxmlformats.org/officeDocument/2006/relationships/slide" Target="/ppt/slides/slide3.xml" Id="R101483bed3834915" /><Relationship Type="http://schemas.openxmlformats.org/officeDocument/2006/relationships/slide" Target="/ppt/slides/slide4.xml" Id="Rb202d639f3f441d7" /><Relationship Type="http://schemas.openxmlformats.org/officeDocument/2006/relationships/slide" Target="/ppt/slides/slide5.xml" Id="Rdb4953284d8a4be5" /><Relationship Type="http://schemas.openxmlformats.org/officeDocument/2006/relationships/slide" Target="/ppt/slides/slide6.xml" Id="Rc330ac2e264f478d" /><Relationship Type="http://schemas.openxmlformats.org/officeDocument/2006/relationships/slide" Target="/ppt/slides/slide7.xml" Id="Ra2d0c646a55e4864" /><Relationship Type="http://schemas.openxmlformats.org/officeDocument/2006/relationships/slide" Target="/ppt/slides/slide8.xml" Id="R4d88b5af9b4f4e3a" /><Relationship Type="http://schemas.openxmlformats.org/officeDocument/2006/relationships/slide" Target="/ppt/slides/slide9.xml" Id="Rd7973a5c389e484d" /><Relationship Type="http://schemas.openxmlformats.org/officeDocument/2006/relationships/slide" Target="/ppt/slides/slide10.xml" Id="Rc2de6971dc084887" /><Relationship Type="http://schemas.openxmlformats.org/officeDocument/2006/relationships/slide" Target="/ppt/slides/slide11.xml" Id="R0597ebc40fd043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a8bc7cbe4e64f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45d655ecf640fa" /><Relationship Type="http://schemas.openxmlformats.org/officeDocument/2006/relationships/notesMaster" Target="/ppt/notesMasters/notesMaster1.xml" Id="R07a15e2124d54e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2d5e5383124ffe" /><Relationship Type="http://schemas.openxmlformats.org/officeDocument/2006/relationships/notesMaster" Target="/ppt/notesMasters/notesMaster1.xml" Id="R2b2f09205ea445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3dd1b5e456466b" /><Relationship Type="http://schemas.openxmlformats.org/officeDocument/2006/relationships/notesMaster" Target="/ppt/notesMasters/notesMaster1.xml" Id="Rcad92eab4b1e45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c7a5fc84b34725" /><Relationship Type="http://schemas.openxmlformats.org/officeDocument/2006/relationships/notesMaster" Target="/ppt/notesMasters/notesMaster1.xml" Id="R5bd2b249ddfd42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b684a323c146be" /><Relationship Type="http://schemas.openxmlformats.org/officeDocument/2006/relationships/notesMaster" Target="/ppt/notesMasters/notesMaster1.xml" Id="R853b00290dc34e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0b3332c3c04422" /><Relationship Type="http://schemas.openxmlformats.org/officeDocument/2006/relationships/notesMaster" Target="/ppt/notesMasters/notesMaster1.xml" Id="Raf700b753fb54c1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39f05e37cc49e4" /><Relationship Type="http://schemas.openxmlformats.org/officeDocument/2006/relationships/notesMaster" Target="/ppt/notesMasters/notesMaster1.xml" Id="R5c6577eb1b464f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67cb5f54774201" /><Relationship Type="http://schemas.openxmlformats.org/officeDocument/2006/relationships/notesMaster" Target="/ppt/notesMasters/notesMaster1.xml" Id="R5584827aefcc41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d04e522394470b" /><Relationship Type="http://schemas.openxmlformats.org/officeDocument/2006/relationships/notesMaster" Target="/ppt/notesMasters/notesMaster1.xml" Id="R1d07ec3cd9764f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418157d1194c70" /><Relationship Type="http://schemas.openxmlformats.org/officeDocument/2006/relationships/notesMaster" Target="/ppt/notesMasters/notesMaster1.xml" Id="R1f6cfdacc9db422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e558e6fb804453" /><Relationship Type="http://schemas.openxmlformats.org/officeDocument/2006/relationships/notesMaster" Target="/ppt/notesMasters/notesMaster1.xml" Id="Rf27232e5204c46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4c160cbee844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e2cc8d240d4291" /><Relationship Type="http://schemas.openxmlformats.org/officeDocument/2006/relationships/slideLayout" Target="/ppt/slideLayouts/slideLayout1.xml" Id="R49d1a817fb2547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d1a817fb2547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95ba4d82b4ead" /><Relationship Type="http://schemas.openxmlformats.org/officeDocument/2006/relationships/image" Target="/ppt/media/image.png" Id="Rfe986aaa66ee497c" /><Relationship Type="http://schemas.openxmlformats.org/officeDocument/2006/relationships/notesSlide" Target="/ppt/notesSlides/notesSlide1.xml" Id="R8747b74416f443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404e71ed734f94" /><Relationship Type="http://schemas.openxmlformats.org/officeDocument/2006/relationships/notesSlide" Target="/ppt/notesSlides/notesSlide2.xml" Id="Rda187551a3224c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3aa404e094eeb" /><Relationship Type="http://schemas.openxmlformats.org/officeDocument/2006/relationships/notesSlide" Target="/ppt/notesSlides/notesSlide3.xml" Id="Rb9dded6af2f849c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cd4fdf431475f" /><Relationship Type="http://schemas.openxmlformats.org/officeDocument/2006/relationships/notesSlide" Target="/ppt/notesSlides/notesSlide4.xml" Id="R5f8b97381a154f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222b6940447cf" /><Relationship Type="http://schemas.openxmlformats.org/officeDocument/2006/relationships/notesSlide" Target="/ppt/notesSlides/notesSlide5.xml" Id="Rdc7321996f204a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71282e45c4f95" /><Relationship Type="http://schemas.openxmlformats.org/officeDocument/2006/relationships/notesSlide" Target="/ppt/notesSlides/notesSlide6.xml" Id="R5211e976671843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f55f32d3d84110" /><Relationship Type="http://schemas.openxmlformats.org/officeDocument/2006/relationships/notesSlide" Target="/ppt/notesSlides/notesSlide7.xml" Id="Rdcb95b98b7b24d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79211881b424e" /><Relationship Type="http://schemas.openxmlformats.org/officeDocument/2006/relationships/notesSlide" Target="/ppt/notesSlides/notesSlide8.xml" Id="R3cb75ecf620b49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110db5ef8a4fdf" /><Relationship Type="http://schemas.openxmlformats.org/officeDocument/2006/relationships/notesSlide" Target="/ppt/notesSlides/notesSlide9.xml" Id="R12349862cfdf41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007b302bb40ed" /><Relationship Type="http://schemas.openxmlformats.org/officeDocument/2006/relationships/notesSlide" Target="/ppt/notesSlides/notesSlide10.xml" Id="Rd4583b83329049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34988b27d4b03" /><Relationship Type="http://schemas.openxmlformats.org/officeDocument/2006/relationships/notesSlide" Target="/ppt/notesSlides/notesSlide11.xml" Id="R5afa7bd37ea44a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4E10AC-5454-425E-8E85-D4442CCA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497E0-FEA2-4F13-A1CE-2C7903B9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4CC1C-4FC0-4BE1-958A-5D00F73A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Treatment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0D8658-82FF-4A57-88FA-4A3D722A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washed-up lighthouse keeper helps a runaway teen uncover a hidden coastal secret.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26402-21A5-4C4C-B018-B83B644E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C1AA00-EB4B-4B57-A3EA-5B20F76A6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F3E3BB-9BC6-4F3C-9ED6-16B0E4D2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23C775-5246-4A37-880F-7B36D2AD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986aaa66ee497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519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52AFBC-16CA-452F-8098-BFFE4D84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CDF66-4FAA-4C6C-8B32-8EDE4BD4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C95453-6F5D-4251-B5DA-04D13B50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C49003-B9D6-4CCA-810F-CB63B253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2130F-5CCA-4DF1-B660-03A5143C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treatment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C123C6-8BA7-4776-B92A-FA35FD320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77ACE-EC66-49D9-8CEC-9B6A141A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39871C-ADC9-45B1-AE0A-E603B2C1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Image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CEECC5-18D3-4773-B51B-3DFBA2633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coastal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D3B9C2-494A-412F-B669-DED3B005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F99940-2AEC-4E9C-AAFB-BB77E99F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745430-B215-4BC6-A640-C8852582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Character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2EDE5C-1927-4564-8A83-2F9B987E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lead duo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32B295-D951-4FEC-B35B-09A9715AF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6AF17E-94D1-43EE-9018-5E4F82CB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BD49F-8BFA-4BEF-8FD5-94D174503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DAA80-BC63-4528-9AB3-E7AACA0E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buried clue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2E5367-3495-45A6-8344-70061A12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AA7112-82AC-439E-96F8-8003BE6C4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D12808-B1AC-4794-A3C1-4FCED77F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Beat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86A56D-33AA-46C2-8DEE-9763C6024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Raise the personal stakes</a:t>
            </a:r>
          </a:p>
        </p:txBody>
      </p:sp>
    </p:spTree>
    <p:extLst>
      <p:ext uri="{BB962C8B-B14F-4D97-AF65-F5344CB8AC3E}">
        <p14:creationId xmlns:p14="http://schemas.microsoft.com/office/powerpoint/2010/main" val="3649577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D894F-010A-4909-9EB1-A5BA01EB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C87F9-0FDC-4EFA-877F-4E4ED1CB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C8E42D-6D36-4207-9BE3-CFBD846C2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B9689-4337-4F1B-B730-06B5DCCE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EEA44F-FB56-47AD-ACA9-3AF42BDF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quiet mystery about trust, loss, and second chances.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1F54C0-5C51-42A6-BC9C-CE8CD1065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F94EF-073A-4F6E-AA68-D2AB0F94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75670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007F56-A275-4E85-B9D5-2CD60C003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5C3F9E-829F-4086-A652-9E1631055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728E4-CED2-4996-9E52-42091E2C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9B16E-BB9F-45A4-9B54-35D76E26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D7F58-30E5-4C16-A43C-5A6CD29D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film treatment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64A50E-913B-4D61-BB6F-712548AC5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8E013-86DB-42B5-846D-B6CEA276C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9CA9C5-EF22-4388-9D89-0A47D2A0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DCF52-A136-47E2-A2DB-A562C504E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treatment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249F0-C9B6-40CA-ACC3-38A7D309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CE723-7FDE-4B95-ACAB-F6211F7C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4391EA-B22D-40B0-8D8F-37EB07E6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D520F1-F35B-4F7D-8B04-41CCAC8B5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4A804-563E-4CB1-B533-C0307C4F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quiet mystery about trust, loss, and se…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AA2F1E-790F-4BA5-8808-A756F95CA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9169CE-9E41-4F02-8F86-FA96A1B3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00434F-A54C-40CD-A30B-5D797EF5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5825B2-C3BF-44EE-90A3-0B5541C8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DF2247-64D0-45F1-BE87-29A069A4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End on a hopeful turn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B0FD9C-5F4B-4CE5-B43F-D7CA5C863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962324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BBAA57-463C-4BA2-BBF6-397E5555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CCA05A-95F8-4A8E-BD50-86CF34D5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E16F6D-8555-4529-AB03-94B331B1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259F7-CD42-451B-B7CA-AA660215D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A4D344-7A88-4E70-B356-DEB81261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CC719-34E9-4945-965F-C26E35B0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82169-CCE7-4B8B-B52A-654C2E6B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7EA400-D3C1-4FA7-BE0C-47A401807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CE7CDB-E2E8-4ECB-A1B6-5268D3EB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coastal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C4D67-B28B-4C5C-B2D0-B5898AC7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839B05-4A8D-49B9-9D15-EF28B0A0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EAC3F4-DF77-4E56-9B8E-C77C03B4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AFE4A-0672-4DCC-B674-5860763A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lead duo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1E149D-4E43-472F-91B9-0636C87B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73A65F-1EB9-4A96-BCE3-C75F42BA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8DCBE5-8630-4DE9-AD83-4EB0C6D07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8D059-9576-463C-85D6-3C688EF3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buried clue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B65382-8308-49C6-B48D-C089492B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60D550-586A-4245-92A8-81B97C06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2BB503-A7EC-44AA-9471-0239FD63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977481-4C3E-4F1D-9F87-7BAE0E06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Raise the personal 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86D290-48A4-4978-978E-FE062369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B038BF-41B3-4159-8255-15F078383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E631D7-D8DD-42E4-B85A-E63D7ED27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574CBF-280D-4F1D-9040-F15AE7D9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hopeful turn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E1734B-1B79-4666-8E9E-C38D0560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816761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37AEB8-2159-4671-91D9-E6026352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697BCA-9B18-4064-84C5-24FA05EA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B72B5-59D9-4BF6-A536-666BD27F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8A3EDC-55D2-445D-BC14-289BDAD82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816B3-80F2-453A-9988-CF3A6648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treatment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137B93-BF38-4809-A6DC-C56A7FAE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EE1644-AD9E-4CFD-8BA4-F31235F98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A48B5F-E41F-4812-9A55-64D7C401A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59816F-61C7-495A-A2ED-0B258ED16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story feels scattered and hard to pitch.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B1030-31FE-40F0-BB25-8CD8DC8DB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E1530-A079-45FB-8424-3CCC2D1B2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emotional arc is buried under too many details.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0237D-7F46-4237-B201-1891FE79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CA3267-B876-4DD6-8A4F-A2996858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scenes lack a clear order and purpose.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F0E3A-E799-4F6F-8248-10575289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232A44-6243-4ADB-9533-5E3E0FC0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696E96-E83D-499A-9D20-E2CC975B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EDF24B-D0DF-435D-85B9-D1098743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premise is focused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E21EDF-6D54-4DAA-9AF1-28685A80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B416DE-B012-4073-9962-D6A1B2CF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character journey reads as personal and vivid.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63EE70-2C55-4CD5-BD04-1AC3EB8B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90B24-2E4C-4739-934B-A6850AF68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supports the mystery and the ending.</a:t>
            </a:r>
          </a:p>
        </p:txBody>
      </p:sp>
    </p:spTree>
    <p:extLst>
      <p:ext uri="{BB962C8B-B14F-4D97-AF65-F5344CB8AC3E}">
        <p14:creationId xmlns:p14="http://schemas.microsoft.com/office/powerpoint/2010/main" val="8619163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EFB36F-4C75-4316-932B-3D6DC0DB8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DE3C1-85CD-41B9-A916-401B6602E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BDD28F-6794-4647-AEC2-68B6FCC0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A70A2-D787-43F8-B6D1-6F52528A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711D6-474D-49E8-ABD8-C0BDF426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67D9F2-608C-4CC3-A8B6-1D43C7C5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849D68-A136-4C95-899A-B5823B29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435AE2-7C71-4549-ADF0-9BD444D6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6734F-C348-4069-AC99-D4B314EC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0F3343-16AE-460A-B213-19B05CC3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filmable premise with emotional stakes and a distinct setting.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244A62-741B-495E-B874-361C9A15F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D58F7-8A93-4FB9-A0F3-0A36E360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E71CF9-1790-4DF6-99ED-CAD9D4B2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8C2D5-D6BD-4149-B76A-56EB24A0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A08260-4E10-4B3C-B80C-E6C2F73D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visual roadmap for tone, pacing, and key scenes.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540FF-F14A-4C03-8D19-19E08B7D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8A41EA-A7C4-490D-ABCA-CCFB39BE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296FF-D235-45DE-8945-1513EC7E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B1E5E3-BFC6-44E4-AE02-295F5192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6DD34F-BFC8-495E-86B7-0D031C1A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structure to shape the story into a compelling feature.</a:t>
            </a:r>
          </a:p>
        </p:txBody>
      </p:sp>
    </p:spTree>
    <p:extLst>
      <p:ext uri="{BB962C8B-B14F-4D97-AF65-F5344CB8AC3E}">
        <p14:creationId xmlns:p14="http://schemas.microsoft.com/office/powerpoint/2010/main" val="20083476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2B3B82-F6BB-41FF-8882-47B0BB1C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17DF1A-424B-4C68-A7C1-EB40F36B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B611E-8AEE-4B90-9344-0BB3F1FB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A50429-3CDB-4E60-A39C-2E4DC4EC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B9833-F210-40C5-8017-A13032D1B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EDF76E-E87A-4E75-A96F-1C8F320D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618391-A3EC-42FC-BCFB-EF0E7DA0B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DE59D-C3AF-40B0-8392-D49E94D5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7A8023-B198-42FF-A094-E114A5C30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8C0175-EB4F-4657-9EFB-347C77F9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9ED640-7841-459E-9639-AF6C0A45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coastal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257A4-D6C3-4A85-80A3-AAC26FA7D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EC877-83F3-49A2-8DA2-B6A07601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FAEEA8-78B4-416C-90F7-5FA94835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3572B-04DF-4A39-BB6A-A8EEBF5C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65EC3D-9623-4EA5-878A-2610F85E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20EB36-AEE3-4470-BCBE-15C21C95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lead duo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A27647-8ED4-4999-BCE3-8BCB4B2F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B95B95-5BAC-48DC-B049-C3B8CCAB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CE80FF-1B8E-4DC3-BDD4-9999364A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10083E-F26D-4888-B38B-D5911B44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7DF3AA-53A1-45EE-80B2-2CB3DF37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D41638-DAF5-4F1C-B685-FB9302BB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buried clue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7055AC-0CE3-4849-832D-E90595E3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332768-754D-4481-BCDD-6CD0F5464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06546B-6BF1-4824-8F61-9F0DBD79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649BAF-9390-4EFD-8284-C092A773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69D4B01-E07D-44B8-BAB1-933228E7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4904D81-6A72-431B-8B5F-EBE48907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Raise the personal stakes</a:t>
            </a:r>
          </a:p>
        </p:txBody>
      </p:sp>
    </p:spTree>
    <p:extLst>
      <p:ext uri="{BB962C8B-B14F-4D97-AF65-F5344CB8AC3E}">
        <p14:creationId xmlns:p14="http://schemas.microsoft.com/office/powerpoint/2010/main" val="3466894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257FC3-9B54-49C6-BFF2-39A21F4E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78BC1-F16E-46D7-ADC8-92610173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C77283-A999-400A-AF2E-689983D3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12AFC5-825F-4705-A666-3B6251A7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C9F20-3850-4BE9-847F-40E86E01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treatment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DA4AC-2E9A-4C32-AC3D-9E81D904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061EA-D6BC-43F7-8756-F8E031B0D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8F2F02-E49F-40C3-92D6-61BD1BE2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lonely keeper and a runaway teen turn a coastal rumor into a moving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13375E-72E2-47A5-9AB3-FE927311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77EE0A-E58D-4109-925F-14D8959A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7CE1EE-43D1-4FD3-9D0C-BA44D7984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1B8FB-5569-4306-80E4-3F95F50A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lead duo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C026B-FA3C-431C-B6A4-2D78A8F7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86C0EA-CF42-4ED4-9085-0FFAA835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4ACBEF-0FEA-4B9C-B14E-00EDC746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buried clue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B19D2-0BE1-4166-B72F-633EF6A4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4BF0A-FF44-410B-A5FD-00C846C8F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4E7F5B-6B6C-4CD5-9170-7F656A6C7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hopeful turn</a:t>
            </a:r>
          </a:p>
        </p:txBody>
      </p:sp>
    </p:spTree>
    <p:extLst>
      <p:ext uri="{BB962C8B-B14F-4D97-AF65-F5344CB8AC3E}">
        <p14:creationId xmlns:p14="http://schemas.microsoft.com/office/powerpoint/2010/main" val="20339604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83D3BE-6E60-436F-9C08-42AF8614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F9238-96F6-4C63-AAD8-2BE0BA57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583525-A11E-474F-B3BB-3F94C349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855BF-B13D-4AFE-AFE2-05DCF1F06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F6DA4C-1CB2-4602-B233-05875DBA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treatment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BBC7D-8FC0-4A06-9C48-65293AF5C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7DBD72-DC3E-484C-94AE-4BDB34CB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4ACDD-2101-429B-B0E1-FA0180EF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59F7C-B1C8-4347-A5B3-0E8392BE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coastal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84DA2C-CF2B-4921-9585-9BB842DD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4C3C9E-7020-4586-A436-2519D915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28E68B-612B-470E-9B2D-BA63581B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427A5D-BBD0-4762-8ACB-36227442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809BD0-F53E-4E78-8504-9641549A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Introduce the lead duo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21CF94-7EC4-4AC1-B672-13F8DD6E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2FCA9A-1F27-4183-8295-A246DE00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F6D78D-40FD-403B-9973-CAD10B16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85DBB-8977-4CB6-BF88-36DAE5A2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416C61-3A2A-41F7-912D-6B2CDDE73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buried clue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223A27-8E44-44DC-9C46-0B2DDF8A8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13B9A6-1D06-424B-B3A7-DBE015EA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A37D32-A1EC-4294-93D7-8331762F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287DA3-D546-4BD7-8D9B-A83E2ECE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4B7476-658C-4E45-8808-FD533BB7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on a hopeful turn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FF027A-B77B-4BC7-A61F-94EC26A9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988441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121D3-560B-459A-A32C-EE8A2D93A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5C0F5-5CB1-44B4-B99D-163215CAD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403E28-7557-4EF1-8621-0D2EBBAC0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secret can change everything.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7BD3D-3F9B-43B3-A962-531FCA6A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020D1E-A0F1-4AD3-848C-81280E4C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4A325-5FF8-4D9D-8893-475DCEE02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68590-4DB1-4846-97EE-D2633D92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47239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2026-10-01T23:58:34.6630000Z</dcterms:created>
  <dcterms:modified xsi:type="dcterms:W3CDTF">2026-10-01T23:58:34.6630000Z</dcterms:modified>
</coreProperties>
</file>