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5388d819af4780" /><Relationship Type="http://schemas.openxmlformats.org/officeDocument/2006/relationships/extended-properties" Target="/docProps/app.xml" Id="Ref874f1df187441b" /><Relationship Type="http://schemas.openxmlformats.org/officeDocument/2006/relationships/officeDocument" Target="/ppt/presentation.xml" Id="Rb57714d749a843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1e20ab2d1c4ee6"/>
  </p:sldMasterIdLst>
  <p:notesMasterIdLst>
    <p:notesMasterId xmlns:r="http://schemas.openxmlformats.org/officeDocument/2006/relationships" r:id="Rb7863cebda1946be"/>
  </p:notesMasterIdLst>
  <p:sldIdLst>
    <p:sldId xmlns:r="http://schemas.openxmlformats.org/officeDocument/2006/relationships" id="256" r:id="Ra863c7f8f45f4f50"/>
    <p:sldId xmlns:r="http://schemas.openxmlformats.org/officeDocument/2006/relationships" id="257" r:id="R12787a59a08647aa"/>
    <p:sldId xmlns:r="http://schemas.openxmlformats.org/officeDocument/2006/relationships" id="258" r:id="R7a3afee5c88242d5"/>
    <p:sldId xmlns:r="http://schemas.openxmlformats.org/officeDocument/2006/relationships" id="259" r:id="R4756cd737bfb4533"/>
    <p:sldId xmlns:r="http://schemas.openxmlformats.org/officeDocument/2006/relationships" id="260" r:id="R12fb5153bddd4dfb"/>
    <p:sldId xmlns:r="http://schemas.openxmlformats.org/officeDocument/2006/relationships" id="261" r:id="Ree74d9be3f734b23"/>
    <p:sldId xmlns:r="http://schemas.openxmlformats.org/officeDocument/2006/relationships" id="262" r:id="R7bd6e198f71a4691"/>
    <p:sldId xmlns:r="http://schemas.openxmlformats.org/officeDocument/2006/relationships" id="263" r:id="Re65a906e7da04be1"/>
    <p:sldId xmlns:r="http://schemas.openxmlformats.org/officeDocument/2006/relationships" id="264" r:id="Rac30735d968543ba"/>
    <p:sldId xmlns:r="http://schemas.openxmlformats.org/officeDocument/2006/relationships" id="265" r:id="R7196f45c62034b95"/>
    <p:sldId xmlns:r="http://schemas.openxmlformats.org/officeDocument/2006/relationships" id="266" r:id="Ra7bb48fcac5f4e5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8ac4a396504eb4" /><Relationship Type="http://schemas.openxmlformats.org/officeDocument/2006/relationships/slideMaster" Target="/ppt/slideMasters/slideMaster1.xml" Id="Re41e20ab2d1c4ee6" /><Relationship Type="http://schemas.openxmlformats.org/officeDocument/2006/relationships/notesMaster" Target="/ppt/notesMasters/notesMaster1.xml" Id="Rb7863cebda1946be" /><Relationship Type="http://schemas.openxmlformats.org/officeDocument/2006/relationships/presProps" Target="/ppt/presProps.xml" Id="R2e135ee423b4474d" /><Relationship Type="http://schemas.openxmlformats.org/officeDocument/2006/relationships/tableStyles" Target="/ppt/tableStyles.xml" Id="R71ce84c338a140a4" /><Relationship Type="http://schemas.openxmlformats.org/officeDocument/2006/relationships/slide" Target="/ppt/slides/slide1.xml" Id="Ra863c7f8f45f4f50" /><Relationship Type="http://schemas.openxmlformats.org/officeDocument/2006/relationships/slide" Target="/ppt/slides/slide2.xml" Id="R12787a59a08647aa" /><Relationship Type="http://schemas.openxmlformats.org/officeDocument/2006/relationships/slide" Target="/ppt/slides/slide3.xml" Id="R7a3afee5c88242d5" /><Relationship Type="http://schemas.openxmlformats.org/officeDocument/2006/relationships/slide" Target="/ppt/slides/slide4.xml" Id="R4756cd737bfb4533" /><Relationship Type="http://schemas.openxmlformats.org/officeDocument/2006/relationships/slide" Target="/ppt/slides/slide5.xml" Id="R12fb5153bddd4dfb" /><Relationship Type="http://schemas.openxmlformats.org/officeDocument/2006/relationships/slide" Target="/ppt/slides/slide6.xml" Id="Ree74d9be3f734b23" /><Relationship Type="http://schemas.openxmlformats.org/officeDocument/2006/relationships/slide" Target="/ppt/slides/slide7.xml" Id="R7bd6e198f71a4691" /><Relationship Type="http://schemas.openxmlformats.org/officeDocument/2006/relationships/slide" Target="/ppt/slides/slide8.xml" Id="Re65a906e7da04be1" /><Relationship Type="http://schemas.openxmlformats.org/officeDocument/2006/relationships/slide" Target="/ppt/slides/slide9.xml" Id="Rac30735d968543ba" /><Relationship Type="http://schemas.openxmlformats.org/officeDocument/2006/relationships/slide" Target="/ppt/slides/slide10.xml" Id="R7196f45c62034b95" /><Relationship Type="http://schemas.openxmlformats.org/officeDocument/2006/relationships/slide" Target="/ppt/slides/slide11.xml" Id="Ra7bb48fcac5f4e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9e8c890ac841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8a64b568fc4355" /><Relationship Type="http://schemas.openxmlformats.org/officeDocument/2006/relationships/notesMaster" Target="/ppt/notesMasters/notesMaster1.xml" Id="R4971a3c8f66d4da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fc1f30f9df4e8f" /><Relationship Type="http://schemas.openxmlformats.org/officeDocument/2006/relationships/notesMaster" Target="/ppt/notesMasters/notesMaster1.xml" Id="R7031c5b7b08940b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eec0e9aa77d4d56" /><Relationship Type="http://schemas.openxmlformats.org/officeDocument/2006/relationships/notesMaster" Target="/ppt/notesMasters/notesMaster1.xml" Id="R5315752cd55e4f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8cbbae6f3604fe2" /><Relationship Type="http://schemas.openxmlformats.org/officeDocument/2006/relationships/notesMaster" Target="/ppt/notesMasters/notesMaster1.xml" Id="Rbf56b72296f64f9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ac099753f5445a7" /><Relationship Type="http://schemas.openxmlformats.org/officeDocument/2006/relationships/notesMaster" Target="/ppt/notesMasters/notesMaster1.xml" Id="Rd98575a5c6dd48f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ab4d49f38dc4624" /><Relationship Type="http://schemas.openxmlformats.org/officeDocument/2006/relationships/notesMaster" Target="/ppt/notesMasters/notesMaster1.xml" Id="R45feee7b685b42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b3a0ebcb774e4b" /><Relationship Type="http://schemas.openxmlformats.org/officeDocument/2006/relationships/notesMaster" Target="/ppt/notesMasters/notesMaster1.xml" Id="Re2b7bfa1a6134f7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d5508caed4b4b1d" /><Relationship Type="http://schemas.openxmlformats.org/officeDocument/2006/relationships/notesMaster" Target="/ppt/notesMasters/notesMaster1.xml" Id="Rfa599ec2567c4ce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a19d7cfa05c4780" /><Relationship Type="http://schemas.openxmlformats.org/officeDocument/2006/relationships/notesMaster" Target="/ppt/notesMasters/notesMaster1.xml" Id="R414ba4ed526c43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d381338e90a4fdd" /><Relationship Type="http://schemas.openxmlformats.org/officeDocument/2006/relationships/notesMaster" Target="/ppt/notesMasters/notesMaster1.xml" Id="R4a6da8a5d0ef434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838ef37143e41aa" /><Relationship Type="http://schemas.openxmlformats.org/officeDocument/2006/relationships/notesMaster" Target="/ppt/notesMasters/notesMaster1.xml" Id="Ra0db826bf7ce4db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4b2fe0ea5442d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799e641a9d4b3c" /><Relationship Type="http://schemas.openxmlformats.org/officeDocument/2006/relationships/slideLayout" Target="/ppt/slideLayouts/slideLayout1.xml" Id="R781a6696fee94e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1a6696fee94e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62939bce374951" /><Relationship Type="http://schemas.openxmlformats.org/officeDocument/2006/relationships/image" Target="/ppt/media/image.png" Id="R9a033c82b6d94b9b" /><Relationship Type="http://schemas.openxmlformats.org/officeDocument/2006/relationships/notesSlide" Target="/ppt/notesSlides/notesSlide1.xml" Id="R544cd5e5c6694a8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17148dce5e49e7" /><Relationship Type="http://schemas.openxmlformats.org/officeDocument/2006/relationships/notesSlide" Target="/ppt/notesSlides/notesSlide2.xml" Id="R5bfbfbe1d88040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9233305f564ae7" /><Relationship Type="http://schemas.openxmlformats.org/officeDocument/2006/relationships/notesSlide" Target="/ppt/notesSlides/notesSlide3.xml" Id="Rb144960a4b7049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0308b2de314155" /><Relationship Type="http://schemas.openxmlformats.org/officeDocument/2006/relationships/notesSlide" Target="/ppt/notesSlides/notesSlide4.xml" Id="R62a332af76244e7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b42aee2e904ebb" /><Relationship Type="http://schemas.openxmlformats.org/officeDocument/2006/relationships/notesSlide" Target="/ppt/notesSlides/notesSlide5.xml" Id="Rbf7cabbc5b7c4f1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bc417ad4054f08" /><Relationship Type="http://schemas.openxmlformats.org/officeDocument/2006/relationships/notesSlide" Target="/ppt/notesSlides/notesSlide6.xml" Id="Rfdfb38faebd241f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59df2089064142" /><Relationship Type="http://schemas.openxmlformats.org/officeDocument/2006/relationships/notesSlide" Target="/ppt/notesSlides/notesSlide7.xml" Id="R9831471c51b74c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fe75f3d11d4236" /><Relationship Type="http://schemas.openxmlformats.org/officeDocument/2006/relationships/notesSlide" Target="/ppt/notesSlides/notesSlide8.xml" Id="R1c7f0d69bf584bd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fcd89d331f45b2" /><Relationship Type="http://schemas.openxmlformats.org/officeDocument/2006/relationships/notesSlide" Target="/ppt/notesSlides/notesSlide9.xml" Id="R44beef26b392409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f63a97e11e46c6" /><Relationship Type="http://schemas.openxmlformats.org/officeDocument/2006/relationships/notesSlide" Target="/ppt/notesSlides/notesSlide10.xml" Id="R366016f5b31b4c1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08d1a9d6ec4f69" /><Relationship Type="http://schemas.openxmlformats.org/officeDocument/2006/relationships/notesSlide" Target="/ppt/notesSlides/notesSlide11.xml" Id="Rff549b44850f426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BEF0B6-4DF8-44FA-8AF7-9FBDFDAC5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36A915-3F23-4013-94EE-013E6072A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4FE712-FCDA-47DC-9D49-DFB1BF576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Fitness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6988E9-662D-48DC-B954-8CC553B6D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month of workouts, recovery, and nutrition posts for a local studio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68E2DB-5FDA-40FF-8B18-97C2A22B8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29AEBC-3287-4B81-8F54-4196BF4EC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B65243-BA44-429B-97E5-8462EC2DF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960602-D562-4A91-9009-C18441475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033c82b6d94b9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182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D30710-AAA8-41F4-BB4B-1A3E18827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9C16D7-57D5-4677-8468-BBB75A4A9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6EFB2C-283D-40F6-A378-E1B5801D7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FA5A83-AE94-49C6-9EC3-4656A97F6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84C2B9-77D4-4426-A331-367AE655C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fitness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AC952B-7A2D-463B-A201-E4CA236A5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4364EA-EDE5-4591-BB3E-D68DBF3DE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1C0E12-12AE-4510-83F8-2EFA13866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84F1CE-9824-4759-985C-5EEC657B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D8D776-D0C8-4FDC-BCBB-18F772821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D85EB5-6748-4C28-A343-5218E9264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08FC6B-EBEC-4269-8992-0E3433E06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FC2D96-D213-42C0-B8B9-002945B43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97488A-FB72-47C3-BFBC-40EA64F90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C1C4E2-1E8A-4BC6-940A-FCDCCDB2C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F65748-131D-4004-9ADE-275A46E0A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09B999-C5DF-47B6-AE9B-759F1A98D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recovery days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418F0D-4582-428E-B128-7A6ACA30E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E5F12B-B443-4619-BC75-C9491B63B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B656C6-7143-4D18-AC9C-175749490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854A97-3C97-4710-BB6F-6A5029AD0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promo moments</a:t>
            </a:r>
          </a:p>
        </p:txBody>
      </p:sp>
    </p:spTree>
    <p:extLst>
      <p:ext uri="{BB962C8B-B14F-4D97-AF65-F5344CB8AC3E}">
        <p14:creationId xmlns:p14="http://schemas.microsoft.com/office/powerpoint/2010/main" val="1025341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8CE265-EA1B-4DC4-94DE-AF3EB137A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9F3C21-16DA-49D3-8A3D-ABA4AAC71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668DE0-1EE1-4F1C-9E0C-59DBFAD33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8FC03E-D2ED-47B3-9A92-D0A4312A4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11C2FC-B270-4657-B936-8FCDD8EB4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a balanced fitness month with clear weekly themes.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416060-17E5-470A-8BBE-2D41E078C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36F3EE-4D5B-47C9-AD17-ACEF0E986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522179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5C68E7-477F-46AB-9DE6-5F1D45631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307769-1454-44F5-83A3-B64612424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DEE31E-86B7-4589-9F9F-5D8A9D46C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B4735A-30A2-4922-808F-A12C3E73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492CAF-157B-4401-98A0-E4E35A749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fitness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617C55-C51B-49C7-B0D4-CD1B1225C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46FDA4-1B40-4841-8A14-90C08B91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6717C7-D42D-4EC6-8FA6-D0A621892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BEAD5F-6C34-4692-AE27-14DC1B00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fitness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0D573D-180C-4D68-B050-5A7D247E1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000EC5-8E5D-4277-8448-FD2115DB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C7EC4E-0943-45D0-897D-7E8FD12A8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7403A5-CF0C-479E-8EA6-18A8C3A6B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FE7B8B-04D1-4284-A043-22389DED4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balanced fitness month with clear…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42A5FF-FF2C-45B6-97FB-0D72973A9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2D87CF-077F-4E34-A7D2-4C5E44B9D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ED86E5-8A91-4603-ADEB-D79ED5251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73AFAA-BA9F-4F29-9844-789F8E099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BCE44F-9BC7-48C2-A10F-BC322B50C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7CC7A8-CEF3-4C1A-9FF4-76ED4A218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075875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4D7FEE-6068-4901-8F44-EFE95E51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E81D83-A822-45C9-A7F0-8BFA182C0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A4D6B7-855A-40CC-B329-BE8CD7022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788EE8-06DB-4A3D-B171-22680852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640629-E3EB-4522-A491-BF07FE3A0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1044CD-F398-4138-806E-B675565EB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8F3F34-F960-43AB-8E00-A34937C25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ED0544-A91A-405E-90C3-7A7F1C0CE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9F099F-76A8-43D4-9EF2-6B14F0CA8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9BB0EA-4ED0-4B43-9BD4-6AE040509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14B3BC-C270-492D-9D13-FFEB8738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552D0F-C27F-4745-B667-BA0B6C3AE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3E3244-591C-4650-A529-0BBB9EE39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A9A1E2-82E4-4C77-B061-35C1DD659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948BFE-EB42-41AF-8990-7899317CA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0D2187-23D9-4ECC-9E17-F60CC7556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F46CE3-C735-4720-AAEE-D6E154087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recovery days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7F5E39-296B-4FF6-A6A9-768A93167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F9DCDB-4605-4034-B793-FB8C2A8C3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735E23-5E09-4F6E-9378-D220F5810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79A9A0-31C4-4957-B9DE-74387DB65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promo moments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D974AE-0519-4EF0-8F6E-FB31E812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67CCBA-6110-438D-A37D-1D040F8C6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E31ACF-ACCC-4159-BFDB-BBE3BF31C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1958F5-127B-4B6F-A6F5-16C1267DF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2EB215-CEB0-463A-9DF3-095824386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335886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D4517C-A44A-49C3-842F-514A78D2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67DEE5-8B80-4FF6-BDBF-46F49E5C8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129079-BDC2-411B-94F4-966F9690D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E31E9C-CEF6-476D-B397-E19D0281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4F74F9-5821-4899-A5F3-A332280A2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fitness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4D2434-619A-42F4-8500-9C52E5B8E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D56D02-3E29-4A27-82F5-55CD8E261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F827B4-9652-415E-91C5-BC4CBEFB6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C3A07D-A520-4178-8FCE-65BF1A311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feel random and hard to keep consistent.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184C0D-935D-4A6A-BE76-091EAD6E3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68E9AE-A920-4CED-AA9C-8F54C03F4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Workout, nutrition, and promo content overlap.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26AA40-861A-4829-9EDB-B537E14AF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F2002A-2DC3-42B6-90C4-17A87454E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 clear plan for rest-day or event posts.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3A11A7-B59D-40EE-AF45-1EF3719C4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0ECBD6-92ED-467D-A368-86347308E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84395E-6BD0-4F1F-BC47-C124B78A1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932262-8387-4B04-BF68-4ADB7EAEB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focused fitness theme.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3950CB-3B44-4A31-9DB6-B5AA7EE06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141AE6-D775-43B3-8E3C-A323D44DE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types are balanced across the month.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4965C4-EDB1-4830-90BB-D5B418CC3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2D58A5-F149-4AAC-9267-9B1E3892D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Promotions and community updates fit naturally.</a:t>
            </a:r>
          </a:p>
        </p:txBody>
      </p:sp>
    </p:spTree>
    <p:extLst>
      <p:ext uri="{BB962C8B-B14F-4D97-AF65-F5344CB8AC3E}">
        <p14:creationId xmlns:p14="http://schemas.microsoft.com/office/powerpoint/2010/main" val="3054783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088CF1-4758-4E80-B0F2-B65C101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6D22E4-1B23-42B6-85F8-E7095B709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ABD257-5E31-470E-B259-C291205E4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33F9F7-91E1-49CE-A784-A5F075365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A8DF72-782D-4E15-B1B9-BFFA5AA35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3D1AF0-BB26-493B-B182-CFBC4140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CA150-94EB-4CB8-9DFE-052FA1B6B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2D0558-8EDE-413F-8DC2-5674E3DC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798E94-637B-4BB3-8D53-C045DB797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STUDIO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67189C-98BA-4C97-92B3-5414B4F4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keep classes, offers, and community posts organized.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E70C20-D304-4035-B741-AF11D78CD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F4A154-76E0-4C63-B2FE-94C35B98C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30E218-73F9-4A1D-9E1C-7DF9803A6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BCEB9F-48E8-4AAE-8F98-EC5E8AF8A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FITNESS COACH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321A35-C82B-42D7-9B8B-014C9BE41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schedule for workout demos, tips, and recovery reminders.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3EF886-D51F-4417-8CEC-DF13C6843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0465C1-ECF6-4DB5-A4D9-192DCD27E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235FA2-0EC2-46C1-A1A9-27E74A8BF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F22876-2F20-4332-B125-0F964FF64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1040B0-435D-473C-AC8A-79AB7CE41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ready-to-use topics that fit the brand and posting rhythm.</a:t>
            </a:r>
          </a:p>
        </p:txBody>
      </p:sp>
    </p:spTree>
    <p:extLst>
      <p:ext uri="{BB962C8B-B14F-4D97-AF65-F5344CB8AC3E}">
        <p14:creationId xmlns:p14="http://schemas.microsoft.com/office/powerpoint/2010/main" val="78946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097FFA1-7B33-458C-9F2C-E0E8D2D3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728C15-C72C-45BB-BBCE-AC81E498C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4F6E35-FF31-491B-98CC-309ACD1AB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80B932-48E4-4C90-9A5B-7E65229E4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A07110-C546-43FD-9BA2-5D7827B8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CB1690-CA5E-42DD-8A0E-8F0797D90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7D8B7D-6369-454E-B5EE-8C105C421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F67EC4-911B-4EC3-B3EE-21646504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0E3B25-D3F5-4B56-98B6-A65618F7F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BB6FAE-A2F5-4F3A-92F9-3459C7CDF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AE5957-6D41-45EF-89AF-182EB4BAC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0F5C83-B38A-44DB-B6E2-BEEEBBB91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917B8F-4DB9-42B2-9B8D-1119514B9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8B9A64-A430-48EB-868B-A7AF8566F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649FBA-19F9-4E18-A331-F33FE5B9D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AC951F-4A51-4BBC-9A98-F367F73C5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E37ACC-7C1B-433B-86A2-1C8EFDA93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242799-85B4-426B-A5C2-978BD8B0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3F0348-7661-447D-A4C9-2A3B8D10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C4A79F-36A8-4205-8119-E1EB611E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B6F9E0-8C51-4A9A-8D51-94F657291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F183E1-DAD9-4E1E-BB21-E2E083746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0D692B-A047-41E8-B6B6-C72A73C20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63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recovery days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AD8EDC-780B-4CB1-B777-5E05157C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8993C9-CEC1-4424-BA80-7DE7790F4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C1750D4-751E-4C0C-9B52-CBD3F803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842C253-23DB-4D97-B88D-086E7B975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8790EA1-9436-40E7-8212-5253458B6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884129E-9815-4BFB-AAF9-F7A7A8F75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promo moments</a:t>
            </a:r>
          </a:p>
        </p:txBody>
      </p:sp>
    </p:spTree>
    <p:extLst>
      <p:ext uri="{BB962C8B-B14F-4D97-AF65-F5344CB8AC3E}">
        <p14:creationId xmlns:p14="http://schemas.microsoft.com/office/powerpoint/2010/main" val="573048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DFB7DE-8F53-47C1-8B6A-ED4B53A81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A22729-4F5C-4E97-8BAB-01EDA2272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915012-0184-4CA6-ABC9-08663822B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E3B97F-9DAF-42E8-B44B-5C137363F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BA6F72-0CAC-4ED7-8FC0-BD34945CB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fitness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219D6F-DEFC-4685-91B6-219F98281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54C95C-1602-43E1-A59F-A55C74FA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E603A1-75C6-43E5-A81A-299ABB882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studio keep its fitness content organized for the whole month?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41F748-F359-44D7-9AA9-0293DD6AD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6F93C6-1E0D-4BDF-857D-F581C2C08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8038AD-FF93-45F5-ACDC-D9A60FB1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7C5F43-7C6C-454C-AF84-569231065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B9142C-DB72-41FC-B15B-579FE0998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FEE28D-9C3C-41B6-93FD-5360EC7C4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16C9C1-A9C1-48D1-B240-58CFC9B63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Schedule recovery days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4015D0-4AAF-482D-90BD-DBCEE7918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CCBC54-97E0-4424-9BA8-DE9E3ABA4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E3DEE4-6D02-4EB4-B1F2-793D0EAB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5978663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91C94C-FA1E-4C49-BC18-D8F3232A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3BD359-C11F-49F4-83BF-CF2B05F3E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C9255F-C1E1-4843-BE2B-EDEEE5F2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71CC48-9F3A-4FEA-B28C-29FBD3F57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8BA540-020F-4AC8-A65B-929F78D21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fitness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174998-19C7-411D-BE34-958239AE2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80C31E-208D-408D-A2FA-79D46CD7D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B7E486-5F18-47E5-859A-DF3DC36EA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5C6BF8-2CF9-42F4-B4BA-3F1822DA7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8E0F9D-6F2C-4C3E-A349-C9E8CF312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80FB1F-25B7-42C9-A76B-6180DC3B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784EEE-080E-40B3-98D6-827A44DC1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1F9492-2E50-4DE4-A549-CB9B9A86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62736B-5CD5-4E67-8137-30C597C8A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582346-71D3-4BB9-BAF3-34B171101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EBDDAE-E1DB-43E5-97A6-F0FD3A943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BB08C9-D750-4FB1-9B80-DAF5A3916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201319-A988-4C76-8B05-F94FFEE26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AD4A12-ED50-4991-A20D-5608E5DD8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recovery days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01816D-951B-4F08-B416-2BE1E6280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5B1BEF-C895-48EB-8682-2F8D05717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EF971B-6276-4982-9643-E8B8F693E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3384F8-7138-4C20-88CC-1BA42191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1914CB-68E7-4DA4-BD08-82FDB366D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62AA871-5C3A-499C-A454-D156E297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05813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972BCF-F125-4E07-9554-2894EB41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98726A-531C-45F0-8974-53304AB9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9A0379-DF57-4933-AA37-BC905A0ED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on track.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A9262B-381C-4D33-BC94-BB3AE19B0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754D22-E873-4573-ADF2-DE37F59CC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20ABC8-548D-42FD-A254-EDE44CE17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9DC2D3-6235-4CFF-8154-ADECD019B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903290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2026-10-01T07:55:47.3050000Z</dcterms:created>
  <dcterms:modified xsi:type="dcterms:W3CDTF">2026-10-01T07:55:47.3050000Z</dcterms:modified>
</coreProperties>
</file>