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8ff0ad1d124a9d" /><Relationship Type="http://schemas.openxmlformats.org/officeDocument/2006/relationships/extended-properties" Target="/docProps/app.xml" Id="R4674f7325eee4099" /><Relationship Type="http://schemas.openxmlformats.org/officeDocument/2006/relationships/officeDocument" Target="/ppt/presentation.xml" Id="R5dfe50d3d6aa416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affd6ec483d452c"/>
  </p:sldMasterIdLst>
  <p:notesMasterIdLst>
    <p:notesMasterId xmlns:r="http://schemas.openxmlformats.org/officeDocument/2006/relationships" r:id="Rcdae8d016db14f57"/>
  </p:notesMasterIdLst>
  <p:sldIdLst>
    <p:sldId xmlns:r="http://schemas.openxmlformats.org/officeDocument/2006/relationships" id="256" r:id="R9cb1a3720ef44896"/>
    <p:sldId xmlns:r="http://schemas.openxmlformats.org/officeDocument/2006/relationships" id="257" r:id="Rf936c5cc00054cf3"/>
    <p:sldId xmlns:r="http://schemas.openxmlformats.org/officeDocument/2006/relationships" id="258" r:id="R3ff7740ec22e45f8"/>
    <p:sldId xmlns:r="http://schemas.openxmlformats.org/officeDocument/2006/relationships" id="259" r:id="R72d6eff83cb14e55"/>
    <p:sldId xmlns:r="http://schemas.openxmlformats.org/officeDocument/2006/relationships" id="260" r:id="Rd76f9524628d4376"/>
    <p:sldId xmlns:r="http://schemas.openxmlformats.org/officeDocument/2006/relationships" id="261" r:id="Rfd2eabf12bf34578"/>
    <p:sldId xmlns:r="http://schemas.openxmlformats.org/officeDocument/2006/relationships" id="262" r:id="Rd280c786eaa5454f"/>
    <p:sldId xmlns:r="http://schemas.openxmlformats.org/officeDocument/2006/relationships" id="263" r:id="R43dc241641f74c8e"/>
    <p:sldId xmlns:r="http://schemas.openxmlformats.org/officeDocument/2006/relationships" id="264" r:id="R18393a835d094884"/>
    <p:sldId xmlns:r="http://schemas.openxmlformats.org/officeDocument/2006/relationships" id="265" r:id="R0101a3322de346e3"/>
    <p:sldId xmlns:r="http://schemas.openxmlformats.org/officeDocument/2006/relationships" id="266" r:id="R017dcc246482400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20981044d5b435c" /><Relationship Type="http://schemas.openxmlformats.org/officeDocument/2006/relationships/slideMaster" Target="/ppt/slideMasters/slideMaster1.xml" Id="Rdaffd6ec483d452c" /><Relationship Type="http://schemas.openxmlformats.org/officeDocument/2006/relationships/notesMaster" Target="/ppt/notesMasters/notesMaster1.xml" Id="Rcdae8d016db14f57" /><Relationship Type="http://schemas.openxmlformats.org/officeDocument/2006/relationships/presProps" Target="/ppt/presProps.xml" Id="R6793bfb6b1534c37" /><Relationship Type="http://schemas.openxmlformats.org/officeDocument/2006/relationships/tableStyles" Target="/ppt/tableStyles.xml" Id="Rabf938bfa43a42bb" /><Relationship Type="http://schemas.openxmlformats.org/officeDocument/2006/relationships/slide" Target="/ppt/slides/slide1.xml" Id="R9cb1a3720ef44896" /><Relationship Type="http://schemas.openxmlformats.org/officeDocument/2006/relationships/slide" Target="/ppt/slides/slide2.xml" Id="Rf936c5cc00054cf3" /><Relationship Type="http://schemas.openxmlformats.org/officeDocument/2006/relationships/slide" Target="/ppt/slides/slide3.xml" Id="R3ff7740ec22e45f8" /><Relationship Type="http://schemas.openxmlformats.org/officeDocument/2006/relationships/slide" Target="/ppt/slides/slide4.xml" Id="R72d6eff83cb14e55" /><Relationship Type="http://schemas.openxmlformats.org/officeDocument/2006/relationships/slide" Target="/ppt/slides/slide5.xml" Id="Rd76f9524628d4376" /><Relationship Type="http://schemas.openxmlformats.org/officeDocument/2006/relationships/slide" Target="/ppt/slides/slide6.xml" Id="Rfd2eabf12bf34578" /><Relationship Type="http://schemas.openxmlformats.org/officeDocument/2006/relationships/slide" Target="/ppt/slides/slide7.xml" Id="Rd280c786eaa5454f" /><Relationship Type="http://schemas.openxmlformats.org/officeDocument/2006/relationships/slide" Target="/ppt/slides/slide8.xml" Id="R43dc241641f74c8e" /><Relationship Type="http://schemas.openxmlformats.org/officeDocument/2006/relationships/slide" Target="/ppt/slides/slide9.xml" Id="R18393a835d094884" /><Relationship Type="http://schemas.openxmlformats.org/officeDocument/2006/relationships/slide" Target="/ppt/slides/slide10.xml" Id="R0101a3322de346e3" /><Relationship Type="http://schemas.openxmlformats.org/officeDocument/2006/relationships/slide" Target="/ppt/slides/slide11.xml" Id="R017dcc246482400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c28ce78cd0f486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795b0a7728f440d" /><Relationship Type="http://schemas.openxmlformats.org/officeDocument/2006/relationships/notesMaster" Target="/ppt/notesMasters/notesMaster1.xml" Id="Ref1bcc1418104a2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03837ad4c0d4def" /><Relationship Type="http://schemas.openxmlformats.org/officeDocument/2006/relationships/notesMaster" Target="/ppt/notesMasters/notesMaster1.xml" Id="Rf1c5de83b56746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2609e7b467a41de" /><Relationship Type="http://schemas.openxmlformats.org/officeDocument/2006/relationships/notesMaster" Target="/ppt/notesMasters/notesMaster1.xml" Id="Rfbd37da5bc8a4fe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e06608bdf4a4b1d" /><Relationship Type="http://schemas.openxmlformats.org/officeDocument/2006/relationships/notesMaster" Target="/ppt/notesMasters/notesMaster1.xml" Id="R7c7d37c818a7452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0483d374f174632" /><Relationship Type="http://schemas.openxmlformats.org/officeDocument/2006/relationships/notesMaster" Target="/ppt/notesMasters/notesMaster1.xml" Id="R1cb266182c70434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67321ef3e447c4" /><Relationship Type="http://schemas.openxmlformats.org/officeDocument/2006/relationships/notesMaster" Target="/ppt/notesMasters/notesMaster1.xml" Id="Rfe82e6ebec1241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9a1aabb88364194" /><Relationship Type="http://schemas.openxmlformats.org/officeDocument/2006/relationships/notesMaster" Target="/ppt/notesMasters/notesMaster1.xml" Id="Rd8a3344eda9c4b7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2cc0ff25d5344b1" /><Relationship Type="http://schemas.openxmlformats.org/officeDocument/2006/relationships/notesMaster" Target="/ppt/notesMasters/notesMaster1.xml" Id="R2f08fb607c41475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a486f2582cb4fd8" /><Relationship Type="http://schemas.openxmlformats.org/officeDocument/2006/relationships/notesMaster" Target="/ppt/notesMasters/notesMaster1.xml" Id="R00f00964658d4d8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de9d48095f3440c" /><Relationship Type="http://schemas.openxmlformats.org/officeDocument/2006/relationships/notesMaster" Target="/ppt/notesMasters/notesMaster1.xml" Id="R1205f4824c674ba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c55b77a78cc4c4d" /><Relationship Type="http://schemas.openxmlformats.org/officeDocument/2006/relationships/notesMaster" Target="/ppt/notesMasters/notesMaster1.xml" Id="Rcfb04139a83a4fa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e7074999c0465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952d3883cd64c2a" /><Relationship Type="http://schemas.openxmlformats.org/officeDocument/2006/relationships/slideLayout" Target="/ppt/slideLayouts/slideLayout1.xml" Id="R634dae4715234dc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34dae4715234dc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721df938594c2f" /><Relationship Type="http://schemas.openxmlformats.org/officeDocument/2006/relationships/image" Target="/ppt/media/image.png" Id="Re9ec69886e3b4053" /><Relationship Type="http://schemas.openxmlformats.org/officeDocument/2006/relationships/notesSlide" Target="/ppt/notesSlides/notesSlide1.xml" Id="R425ecb11076c4a3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c937e7952c4b7b" /><Relationship Type="http://schemas.openxmlformats.org/officeDocument/2006/relationships/notesSlide" Target="/ppt/notesSlides/notesSlide2.xml" Id="R398bb49df98a4b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78f5e388304b37" /><Relationship Type="http://schemas.openxmlformats.org/officeDocument/2006/relationships/notesSlide" Target="/ppt/notesSlides/notesSlide3.xml" Id="Re2a04a46ad37425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e33620ecff46a9" /><Relationship Type="http://schemas.openxmlformats.org/officeDocument/2006/relationships/notesSlide" Target="/ppt/notesSlides/notesSlide4.xml" Id="R0c4df82262d64ba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b39d9cf97d411b" /><Relationship Type="http://schemas.openxmlformats.org/officeDocument/2006/relationships/notesSlide" Target="/ppt/notesSlides/notesSlide5.xml" Id="R30b8cab5dfcc40b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dae10b405c48ea" /><Relationship Type="http://schemas.openxmlformats.org/officeDocument/2006/relationships/notesSlide" Target="/ppt/notesSlides/notesSlide6.xml" Id="Rc9fdc0a4f5f44e9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a37be309324540" /><Relationship Type="http://schemas.openxmlformats.org/officeDocument/2006/relationships/notesSlide" Target="/ppt/notesSlides/notesSlide7.xml" Id="Rd198594413b1463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853f6febb349b4" /><Relationship Type="http://schemas.openxmlformats.org/officeDocument/2006/relationships/notesSlide" Target="/ppt/notesSlides/notesSlide8.xml" Id="R9f5084b31af34ec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b7293000524e02" /><Relationship Type="http://schemas.openxmlformats.org/officeDocument/2006/relationships/notesSlide" Target="/ppt/notesSlides/notesSlide9.xml" Id="Re8d1ba7ede7344a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f07f20b2954f46" /><Relationship Type="http://schemas.openxmlformats.org/officeDocument/2006/relationships/notesSlide" Target="/ppt/notesSlides/notesSlide10.xml" Id="Rbe26dc009549463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d57e58f09f446d" /><Relationship Type="http://schemas.openxmlformats.org/officeDocument/2006/relationships/notesSlide" Target="/ppt/notesSlides/notesSlide11.xml" Id="Rc1674ebaa21f471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BE8D72-8E20-4D76-A332-9F999B18F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67A238-76F3-4EC8-8CE6-4CC217319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AAE40A-BCC4-42CA-B56C-3AC29CE92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Fox Sports Nfl Presentation Intro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602B79-559C-4AAD-90CC-C13C60E77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rookie quarterback's first primetime start becomes the team's breakout moment.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2B5A46-E018-4B69-96AF-4FCEC1A4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F482DB-FF45-4FB7-A4F1-F7FA9FE9B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424D13-A460-4793-9419-CCF07D16A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9479F3-9CF5-406B-A80A-5538B38D4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ec69886e3b405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8106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CA8CEF-5F5A-4517-A621-34F34353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E98EC2-DE8C-4C52-82FC-803509121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67DBF8-BA6A-40BD-9985-1DE472850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248341-C0AB-4FAE-8955-9B94E274B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58FA4C-F2DD-471E-809B-5ADF303E7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fox sports nfl presentation intro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2DE492-5EA1-46D9-AD86-9EBACE6D9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B909A9-FF60-443C-8A0F-7B5B1F5C2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FF09D1-1121-475A-ADC5-288E1A5B1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Game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84078C-2BE6-45D1-878B-D4FF90CCF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matchup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ED628E-D6DE-4E80-B4E9-9FF6451EE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91B15F-4A4F-4FB0-951F-F3AC7AAD8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F365DB-5074-4F16-88F3-7C52829C9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Player Spotlight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5F9324-CD6C-4617-BF8D-317188F56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rookie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14611C-70E3-4728-A63C-11E079CE5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73FBA6-FB44-4E90-BE11-659B751A8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DBE8E1-A7D1-4C52-87CE-D51971F10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Matchups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06472C-D156-4683-AA0F-69090674A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team energy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A50570-CB07-45AB-AC1B-5E80AF3D5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EF760E-CDA8-44BB-9A8D-5E01A88AE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FAE1E7-A1AA-4FE4-981C-AE2DCEE1A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Hype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F87B26-0FC3-4BA5-9A10-CF4C11037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the stakes</a:t>
            </a:r>
          </a:p>
        </p:txBody>
      </p:sp>
    </p:spTree>
    <p:extLst>
      <p:ext uri="{BB962C8B-B14F-4D97-AF65-F5344CB8AC3E}">
        <p14:creationId xmlns:p14="http://schemas.microsoft.com/office/powerpoint/2010/main" val="20578462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AE1C52-EC1B-4F09-9BC4-F64FB06A8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FDAFEC-A24F-4DD2-B4AF-A889B012B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D2535D-DBB0-4866-8340-9567EA0D5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52E98C-A3DD-40B4-B74D-A845D5EC6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96AE84-1AF5-46F6-AB30-2664F2F2F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bold game-night intro around a fictional NFL debut.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1BA0AC-3000-463F-9ABB-CBFD92581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4A73BD-5D14-4B43-B8E3-8196B51E1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188235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6CE336-3191-46E5-8AD6-BD25B998A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5E1D08-2149-4F28-8BF4-5C747C264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5C42DD-7B52-435E-8A93-5EE4354B4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088875-EDF5-4C9F-A1EE-1A38825A4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1DF7E9-1901-41C9-8C37-751FCF617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fox sports nfl presentation intro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533496-2D16-48C9-9F8D-84BDACADF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8AA896-B298-4B29-AA27-74A1DF675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048C99-44A8-4D0F-92CE-E9EC00642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2338E5-7B4B-4776-BCE8-96F1D3960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fox sports nfl presentation intro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7F89AE-226F-4400-9F41-50E35A06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EA0B7C-5854-44A5-AE02-49D42F3AC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D4E210-288B-459B-9B14-22468C551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963AE5-2351-47E5-BE74-D986CB068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A4B826-1192-432B-898A-D0336375B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bold game-night intro around a fi…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363BAF-AEA9-45EE-933B-5DAC926DC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7FD91D-32C6-4243-9209-666CD2DA4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6E8038-DF2C-4F6D-903D-CB365B040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C36E03-9597-4DF4-9C74-4F02E9448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02700C-868D-43EE-B16E-EDAD9C065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End on kickoff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97391A-258C-401F-96B6-90AB982D9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152190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051D8C0-894C-49FB-A077-F8615D4FC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2B5F95-FA71-4664-8C34-C2A7BD5D3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02F207-E493-42E1-A84B-07120CEF4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E35E09-E1A5-45EE-B153-465BCB048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A6BA29-28BE-4354-9211-4C36E4C02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05EA7F-2ACD-4504-93B3-AFF3E0A70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30EF3E-2235-4686-87AE-98C893816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6CB592-87A2-4047-8B1A-830F6FA0E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31CD06-3A81-4E21-8D39-BBE6DD519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matchup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4F3405-47A8-4C10-B8DB-8175E008B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9F2D61-B2F9-4653-BBCB-3205906F8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60E2B1-9128-495D-8D19-47F461FDA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B66F67-1EF5-4F72-A660-B79484824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Introduce the rookie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97F8BF-0249-4CA3-893F-801593124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EF5A97-085A-4743-8CB5-F6AF565C0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62C436-5178-469F-A659-5C7C83D97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FC2D07-91F7-465B-A69F-9EC5B402F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team energy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6E9C26-5C3C-4BB0-B2D3-480F8C6B8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8A77C8-7F61-44EE-98DF-16FEB8CB8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3FAEDB-1624-4B86-B4EE-422FAB825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6E680B-35A1-4640-AEE3-4F1B18334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Highlight the stakes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500E9F-9789-4043-8FA8-7C0E30295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925534-C172-47EA-851E-A03408F71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FE70972-3508-4A90-A20D-4D0B06FE9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2F99BC-B08B-4137-B1A8-D07F1F7DC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on kickoff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60D16BC-8902-4B88-923C-1D7C13CDB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04280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D76894-E059-4819-BC03-C71EE8135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028413-137E-4658-AD12-2D662675F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340573-F6C4-4ED8-A6EA-35F6F8DC9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1322E6-DC1E-4E44-BD48-BD4CF74E4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8B0E33-454F-4D37-AD26-697251C46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fox sports nfl presentation intro: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6655C3-390D-460B-80A7-855B98D66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83652F-1B89-4EC3-9B52-77BDCBA99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1A1B35-BD81-4548-8AA9-F6C85DB05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90B48C-4DC0-4531-B65A-D71FEFB5A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intro feels flat and generic.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5143BB-0B26-41A0-8803-F228F3B05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A5F188-A335-4C5E-99FE-1D463A9F8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storyline lacks a clear focal player.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F96FCD-C404-4B7B-9CDF-68BD6A7BB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097B56-5B66-4852-B29B-6CFF6F7A4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7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opening does not build enough game-night energy.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AA7D25-DBB2-4513-BC49-64FE3D604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6BCDE2-5DB9-4583-9B26-62968F054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D2A618-2A8B-4CFC-9311-A5C6079C3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611D64-37E4-4B32-8E41-0AFDCDEE2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opens with strong rivalry tension.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436C8B-22F9-4D0E-B4EA-EC4B09F78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3A9C92-71EC-4B32-95B5-3CAB8C8D4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1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rookie's debut feels cinematic and memorable.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985BEB-5751-4902-98EB-AF9F66782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652F78-B26E-404C-8D15-3DD2EB03E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9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drives the audience toward kickoff.</a:t>
            </a:r>
          </a:p>
        </p:txBody>
      </p:sp>
    </p:spTree>
    <p:extLst>
      <p:ext uri="{BB962C8B-B14F-4D97-AF65-F5344CB8AC3E}">
        <p14:creationId xmlns:p14="http://schemas.microsoft.com/office/powerpoint/2010/main" val="3277968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5535F6-D898-4964-9F0B-F8E6A09D5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8EFD1F-A6A6-4BCB-8AD8-D4A65AFBC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5EF554-F317-4CEB-9780-21260CBB5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933462-5A77-4BFC-A84B-EDA5F4BCD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01A8CB-1734-4C0C-8ACE-20AC0B12B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17EC68-7FDE-47AA-9B27-575FF555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EBD211-8115-4502-BE3D-736B7F01B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57F143-1F1D-4948-B374-AF734318F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CF5B11-9BD4-4515-89B4-15372F479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SPORTS MARKETERS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6A3EC9-8327-4117-9CC5-CEDC2EA1D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sharp intro for a fictional NFL campaign or team launch.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5854FC-22A8-476F-AD16-7FC30E9A2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FDBE99-9CB5-47CE-BF71-5600072AD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CFFD54-16F1-4601-BD9F-903453901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E2E454-D872-4E99-9F7C-79A5BED73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BROADCAST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413F06-242A-460D-9626-EF3976C6E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opening sequence for a game preview or halftime segment.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3A6B74-0742-466A-AEBF-EF09A891C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2AD118-8F3F-4E70-8977-B3EA9CDC5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F482C0-8B0F-4032-9DC2-5FA121E0C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4828F0-7F9B-427C-87E7-5A8FA4CE4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COACHES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34FCEB-D10E-410F-AF04-F95DC6ECE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way to frame a rookie's first big moment.</a:t>
            </a:r>
          </a:p>
        </p:txBody>
      </p:sp>
    </p:spTree>
    <p:extLst>
      <p:ext uri="{BB962C8B-B14F-4D97-AF65-F5344CB8AC3E}">
        <p14:creationId xmlns:p14="http://schemas.microsoft.com/office/powerpoint/2010/main" val="21469956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D31DF81-7457-47FB-863F-05A811D38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060BC9-9326-47DA-B4A4-AD09A8B91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708A64-ABC7-4891-9D2B-032954DE7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6AD866-A989-4C68-AE9E-5121E189C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D4B57B-73EA-48E5-B984-19EEC78B5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25A963-B159-45B9-8810-FA79093CB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89566A-9372-4040-9027-7D5767774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A61F63-EFC1-4B14-8933-C9AC326B1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034999-AEA2-4559-8991-1261DFA88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5C2956-AA51-4A39-A7FC-2C75B47E9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11AB72-A2F9-40D2-88AF-B72396188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matchup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50013B-8C53-4BFC-A8F4-6015F7B46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C95231-F9C3-42B3-968D-504459F9E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529A6B-DCE1-4BC7-9C0C-C51E8A08E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DC82D5-AF4F-4656-BC77-5DCE42D05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DB1984-9C60-4F04-A0C3-7A0062333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340870-D756-4306-A0D3-9D4DF6684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Introduce the rookie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DBA136-BC25-4816-8411-E225E50BD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5A2F1D-7886-4DBE-B21B-48AB10378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702694-E04E-4A91-A955-1D759AC44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CEBA7A-EA6D-4131-826A-4FCDD11F5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A7AD09-2221-4EE5-81B7-5A4A560F5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58DE6E-0B8B-4877-9E3E-5AED21CA0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team energy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EB30BF-E176-495F-A6A7-DDA300353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DB7366-048A-454A-9C51-C139C1252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C04EB4F-C7BF-4098-B550-802878230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C3C03B5-81C6-4185-B311-2538951F4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DB432C8-BF19-403E-A595-DBEA51857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9860C73-660A-44CE-A4E9-F12698AE8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Highlight the stakes</a:t>
            </a:r>
          </a:p>
        </p:txBody>
      </p:sp>
    </p:spTree>
    <p:extLst>
      <p:ext uri="{BB962C8B-B14F-4D97-AF65-F5344CB8AC3E}">
        <p14:creationId xmlns:p14="http://schemas.microsoft.com/office/powerpoint/2010/main" val="6367860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5DB442-F4E6-4DD6-A626-9F8BE0F57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B5158C-7685-4364-B579-033596AB7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692D8A-BBD5-4DDC-81BD-57301C3EB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BBC720-B83B-4AA0-906D-7D3C2BB94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B71321-E25A-4679-B966-831FCA7A4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fox sports nfl presentation intro: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ACB752-E68C-4B94-9001-7CE2C164D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C11D69-C5CA-4D6C-8BF1-EE9500C1F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1C3CFF-8EB4-4C20-9D1D-3F222BC3B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fictional NFL debut be framed as a high-stakes primetime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BCDA33-BCF4-4EA8-95D0-4374F9980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BBBE46-486C-4307-80E9-5D1D5AAE5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27E1D4-A59C-47EA-A52D-60F159FF2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A4D090-D8A2-4678-94AD-F8DA2E411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rookie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EA8A76-3D5F-49F7-8DF3-4ADBA35BD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BDC249-8095-4571-ABBC-8EC134E84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D3675D-FD92-4D2C-AC2B-63C548D5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team energy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D1AC1C-255C-4788-A51A-F7B899EE7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80E53C-8A89-489A-9C82-38E89CC41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B1E220-C419-4109-A21E-33FA3C061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kickoff</a:t>
            </a:r>
          </a:p>
        </p:txBody>
      </p:sp>
    </p:spTree>
    <p:extLst>
      <p:ext uri="{BB962C8B-B14F-4D97-AF65-F5344CB8AC3E}">
        <p14:creationId xmlns:p14="http://schemas.microsoft.com/office/powerpoint/2010/main" val="13742610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5546471-E067-4010-8010-AA67B5ADA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B28574-B476-4823-B806-486D8CE5A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60B849-BAE2-49F1-A7ED-C3A4B8958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3F7C97-7C7E-4B9C-BC4B-1F9444F22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782E31-6782-4027-8ED6-ADA969222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fox sports nfl presentation intro: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4E1104-B794-4B30-862F-2A2EBA79C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1F3CC4-431F-4F0F-AA2C-A48108F1D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A9FC78-2462-44E0-B51B-4E8E7F6AD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A40BC9-E52D-4837-BA13-91E702A42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matchup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B29D2E-F0E4-47E5-95EB-A18A1E3C9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6CE1A3-FB43-4D9A-BC49-2B3A21248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A1E11C-FF93-46C1-917E-9C9380F9F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BFF25A-B6AB-49AE-A1A9-2E1C1885B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D3F46A-25C9-47AE-81C0-AABF69FD8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Introduce the rookie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71FBB4-34D9-43DE-A6AF-260D3FC29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3618C5-5142-4876-84EA-C50CD27BB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7B8687-3F9D-42C7-AAEE-BB0FEBC80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BFA7F6-99E0-48D4-9F32-3BB07EBFB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E2069D-6D25-4EEE-938C-127F3066D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team energy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69C1BC-6EC2-4FF7-99B5-34B0D9F30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F6F930-9BA8-4F7A-850C-FD553A9B5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D56C61-3F15-438B-BCE5-2A266D827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C8770F-6B9C-47D9-B078-E95BD9DD9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22E46A3-85A1-4FD7-880B-EA52A4202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on kickoff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8E2DEA-DDC0-4025-9ACE-DCBF11B32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8090429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166E4E-E37D-43CC-869E-355EFA0E9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A2277C-F6B4-4CE8-A875-1319E87E2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0640F1-3D19-483A-8124-12EEB5FF8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first snap into the headline.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284EAA-97E2-4B9B-A329-E02C3665B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686523-802F-485F-96B3-37A15A2AB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C93A26-1FFA-4314-861A-83147088D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330BF2-30BC-442C-A6EF-AA49CC235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184555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2026-10-01T21:12:10.6080000Z</dcterms:created>
  <dcterms:modified xsi:type="dcterms:W3CDTF">2026-10-01T21:12:10.6080000Z</dcterms:modified>
</coreProperties>
</file>