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b8600f37a434091" /><Relationship Type="http://schemas.openxmlformats.org/officeDocument/2006/relationships/extended-properties" Target="/docProps/app.xml" Id="R6bc5b1a0382046b4" /><Relationship Type="http://schemas.openxmlformats.org/officeDocument/2006/relationships/officeDocument" Target="/ppt/presentation.xml" Id="R2bb85613c80c452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4c1c51edd28445b"/>
  </p:sldMasterIdLst>
  <p:notesMasterIdLst>
    <p:notesMasterId xmlns:r="http://schemas.openxmlformats.org/officeDocument/2006/relationships" r:id="Rcd50c25abf4d4399"/>
  </p:notesMasterIdLst>
  <p:sldIdLst>
    <p:sldId xmlns:r="http://schemas.openxmlformats.org/officeDocument/2006/relationships" id="256" r:id="R322ac73076964a73"/>
    <p:sldId xmlns:r="http://schemas.openxmlformats.org/officeDocument/2006/relationships" id="257" r:id="R4ff54e08dd3f4532"/>
    <p:sldId xmlns:r="http://schemas.openxmlformats.org/officeDocument/2006/relationships" id="258" r:id="Ra370fd509c68400f"/>
    <p:sldId xmlns:r="http://schemas.openxmlformats.org/officeDocument/2006/relationships" id="259" r:id="Raa77466b546f4e41"/>
    <p:sldId xmlns:r="http://schemas.openxmlformats.org/officeDocument/2006/relationships" id="260" r:id="R6ad392926fe04c9a"/>
    <p:sldId xmlns:r="http://schemas.openxmlformats.org/officeDocument/2006/relationships" id="261" r:id="Rcc162fc3a83e4bd0"/>
    <p:sldId xmlns:r="http://schemas.openxmlformats.org/officeDocument/2006/relationships" id="262" r:id="Rf7a408618b5a47f5"/>
    <p:sldId xmlns:r="http://schemas.openxmlformats.org/officeDocument/2006/relationships" id="263" r:id="Rca85055107b14789"/>
    <p:sldId xmlns:r="http://schemas.openxmlformats.org/officeDocument/2006/relationships" id="264" r:id="R6cc76e09e4a14945"/>
    <p:sldId xmlns:r="http://schemas.openxmlformats.org/officeDocument/2006/relationships" id="265" r:id="Ra0ed0d79721d4fc4"/>
    <p:sldId xmlns:r="http://schemas.openxmlformats.org/officeDocument/2006/relationships" id="266" r:id="R9ca6f4e9938b425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69942732e134679" /><Relationship Type="http://schemas.openxmlformats.org/officeDocument/2006/relationships/slideMaster" Target="/ppt/slideMasters/slideMaster1.xml" Id="R04c1c51edd28445b" /><Relationship Type="http://schemas.openxmlformats.org/officeDocument/2006/relationships/notesMaster" Target="/ppt/notesMasters/notesMaster1.xml" Id="Rcd50c25abf4d4399" /><Relationship Type="http://schemas.openxmlformats.org/officeDocument/2006/relationships/presProps" Target="/ppt/presProps.xml" Id="R19220c2bbefe437e" /><Relationship Type="http://schemas.openxmlformats.org/officeDocument/2006/relationships/tableStyles" Target="/ppt/tableStyles.xml" Id="R3330c2db8bed4a1c" /><Relationship Type="http://schemas.openxmlformats.org/officeDocument/2006/relationships/slide" Target="/ppt/slides/slide1.xml" Id="R322ac73076964a73" /><Relationship Type="http://schemas.openxmlformats.org/officeDocument/2006/relationships/slide" Target="/ppt/slides/slide2.xml" Id="R4ff54e08dd3f4532" /><Relationship Type="http://schemas.openxmlformats.org/officeDocument/2006/relationships/slide" Target="/ppt/slides/slide3.xml" Id="Ra370fd509c68400f" /><Relationship Type="http://schemas.openxmlformats.org/officeDocument/2006/relationships/slide" Target="/ppt/slides/slide4.xml" Id="Raa77466b546f4e41" /><Relationship Type="http://schemas.openxmlformats.org/officeDocument/2006/relationships/slide" Target="/ppt/slides/slide5.xml" Id="R6ad392926fe04c9a" /><Relationship Type="http://schemas.openxmlformats.org/officeDocument/2006/relationships/slide" Target="/ppt/slides/slide6.xml" Id="Rcc162fc3a83e4bd0" /><Relationship Type="http://schemas.openxmlformats.org/officeDocument/2006/relationships/slide" Target="/ppt/slides/slide7.xml" Id="Rf7a408618b5a47f5" /><Relationship Type="http://schemas.openxmlformats.org/officeDocument/2006/relationships/slide" Target="/ppt/slides/slide8.xml" Id="Rca85055107b14789" /><Relationship Type="http://schemas.openxmlformats.org/officeDocument/2006/relationships/slide" Target="/ppt/slides/slide9.xml" Id="R6cc76e09e4a14945" /><Relationship Type="http://schemas.openxmlformats.org/officeDocument/2006/relationships/slide" Target="/ppt/slides/slide10.xml" Id="Ra0ed0d79721d4fc4" /><Relationship Type="http://schemas.openxmlformats.org/officeDocument/2006/relationships/slide" Target="/ppt/slides/slide11.xml" Id="R9ca6f4e9938b425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4c47bb3d0f84d6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dfa2bc3ca2e4199" /><Relationship Type="http://schemas.openxmlformats.org/officeDocument/2006/relationships/notesMaster" Target="/ppt/notesMasters/notesMaster1.xml" Id="Ra44839bb8f3a40d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18d3d28b05547f4" /><Relationship Type="http://schemas.openxmlformats.org/officeDocument/2006/relationships/notesMaster" Target="/ppt/notesMasters/notesMaster1.xml" Id="R180356c260e1418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201c5ba5b2442f8" /><Relationship Type="http://schemas.openxmlformats.org/officeDocument/2006/relationships/notesMaster" Target="/ppt/notesMasters/notesMaster1.xml" Id="R2810424d76634ca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bf440398d124e7a" /><Relationship Type="http://schemas.openxmlformats.org/officeDocument/2006/relationships/notesMaster" Target="/ppt/notesMasters/notesMaster1.xml" Id="Rae285187703e432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eb3e92ac9734597" /><Relationship Type="http://schemas.openxmlformats.org/officeDocument/2006/relationships/notesMaster" Target="/ppt/notesMasters/notesMaster1.xml" Id="R9a99012e4dc5488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b365bbcfdca45b6" /><Relationship Type="http://schemas.openxmlformats.org/officeDocument/2006/relationships/notesMaster" Target="/ppt/notesMasters/notesMaster1.xml" Id="R8c36245b70d749e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e985e190db64459" /><Relationship Type="http://schemas.openxmlformats.org/officeDocument/2006/relationships/notesMaster" Target="/ppt/notesMasters/notesMaster1.xml" Id="R6ea3d966880f499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028c53181b94c3a" /><Relationship Type="http://schemas.openxmlformats.org/officeDocument/2006/relationships/notesMaster" Target="/ppt/notesMasters/notesMaster1.xml" Id="Rdb72c1df8b7d483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b83b71cd50b4ade" /><Relationship Type="http://schemas.openxmlformats.org/officeDocument/2006/relationships/notesMaster" Target="/ppt/notesMasters/notesMaster1.xml" Id="R3fa8ae4af10b412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b24091b83004e24" /><Relationship Type="http://schemas.openxmlformats.org/officeDocument/2006/relationships/notesMaster" Target="/ppt/notesMasters/notesMaster1.xml" Id="R02b0b80cf6c34c9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80b3549d571477e" /><Relationship Type="http://schemas.openxmlformats.org/officeDocument/2006/relationships/notesMaster" Target="/ppt/notesMasters/notesMaster1.xml" Id="R512f87c9c3b9408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49a79031d24ce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80ca0de257c4b0c" /><Relationship Type="http://schemas.openxmlformats.org/officeDocument/2006/relationships/slideLayout" Target="/ppt/slideLayouts/slideLayout1.xml" Id="R4ee7a5702cbb467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ee7a5702cbb467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afebc485f74932" /><Relationship Type="http://schemas.openxmlformats.org/officeDocument/2006/relationships/image" Target="/ppt/media/image.png" Id="R613bd95df340401d" /><Relationship Type="http://schemas.openxmlformats.org/officeDocument/2006/relationships/notesSlide" Target="/ppt/notesSlides/notesSlide1.xml" Id="R887e7a1a157b465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e058db15b4483b" /><Relationship Type="http://schemas.openxmlformats.org/officeDocument/2006/relationships/notesSlide" Target="/ppt/notesSlides/notesSlide2.xml" Id="Reae4b2f430dd49e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600da2e8aa46af" /><Relationship Type="http://schemas.openxmlformats.org/officeDocument/2006/relationships/notesSlide" Target="/ppt/notesSlides/notesSlide3.xml" Id="Rfb9b6311056c497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fc2e47efbc467a" /><Relationship Type="http://schemas.openxmlformats.org/officeDocument/2006/relationships/notesSlide" Target="/ppt/notesSlides/notesSlide4.xml" Id="Re3d378b4e7dd456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6ed4df939e48a5" /><Relationship Type="http://schemas.openxmlformats.org/officeDocument/2006/relationships/notesSlide" Target="/ppt/notesSlides/notesSlide5.xml" Id="Rffd572f3c5a2423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d05d97c26d4a57" /><Relationship Type="http://schemas.openxmlformats.org/officeDocument/2006/relationships/notesSlide" Target="/ppt/notesSlides/notesSlide6.xml" Id="R639c29ae9d18466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3df04f1f7c4316" /><Relationship Type="http://schemas.openxmlformats.org/officeDocument/2006/relationships/notesSlide" Target="/ppt/notesSlides/notesSlide7.xml" Id="Ra2fe8593605f49f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3e2d3c2ca04f5f" /><Relationship Type="http://schemas.openxmlformats.org/officeDocument/2006/relationships/notesSlide" Target="/ppt/notesSlides/notesSlide8.xml" Id="R1fbd5bd092d94c7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c7c30b28b7430b" /><Relationship Type="http://schemas.openxmlformats.org/officeDocument/2006/relationships/notesSlide" Target="/ppt/notesSlides/notesSlide9.xml" Id="R46ff6daf8a83496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f92ee87d30477e" /><Relationship Type="http://schemas.openxmlformats.org/officeDocument/2006/relationships/notesSlide" Target="/ppt/notesSlides/notesSlide10.xml" Id="R80690f704e20439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cda72465904ed3" /><Relationship Type="http://schemas.openxmlformats.org/officeDocument/2006/relationships/notesSlide" Target="/ppt/notesSlides/notesSlide11.xml" Id="R442755718e3a4ac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0411AE-1D2E-4281-9FDE-67D5171C9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F1E938-09E3-4ED0-AEF9-407815504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82E96E-673B-48ED-9157-C1AED4BA3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Free AI Pitch Deck Generator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8E308D-47F6-4C3E-ADA2-6939772FB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uses an AI pitch deck to turn a rough idea into a clear investor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0D341C-F7C2-41F3-95B1-151D2C61A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E89B35-67BC-4BF1-B38D-FD7225C5E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46262F-D4D3-488F-8EAA-3DF9D2C8A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011C38-6D8C-4052-84A1-9EED0AF45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3bd95df340401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2399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6244C8-76E1-4934-B787-A9CFEA7B2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E5CA7B-95C8-4453-B8A0-30866A8C7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F30991-F075-4A37-A489-FACBCD521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F01780-4A4F-4236-A747-C9AA0378D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63A496-F8B3-4DED-86E3-5705DFA5E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free ai pitch deck generator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6B561C-FE47-443D-B692-6C95AEFDE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9CEF35-65AB-4C74-A8CB-B4F947AAA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096353-0F58-4745-ADE2-C811BCE21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Opportunity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292B2D-D7CC-44E6-B411-E7CB57E99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startup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7E91F3-80C2-4B6D-94D0-1773E6106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FAB779-B946-4032-BF30-32CA08DBA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4C0563-C8FF-49B5-B2D2-65A104294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0F3BEB-567F-468D-9976-D810F7D33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problem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F607D6-7050-44C5-BB89-750F8830F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D9C836-1595-42D0-980F-1559471F3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554928-A3DC-496C-AC9E-BE8CB088F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Go-to-Market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1A47E5-BFF5-4839-BD90-319DDADD0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solution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22A9B7-5E4C-496E-A34C-41E690C7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8B416F-9CFE-4876-AE5D-9B4D5549C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87361D-2BBE-4453-A678-A318F8F78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Funding Ask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7C51C7-313C-4214-9461-D6A68EBD1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</p:spTree>
    <p:extLst>
      <p:ext uri="{BB962C8B-B14F-4D97-AF65-F5344CB8AC3E}">
        <p14:creationId xmlns:p14="http://schemas.microsoft.com/office/powerpoint/2010/main" val="10485754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2330C4-FB29-4D6C-AACD-482AFD63E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4390BD-6088-411E-9E11-B3F0F00A6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3105D6-E3A8-4CBA-92DE-746A1413D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0EC728-8DDD-4C0B-B9CE-761D38154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340D10-C6BF-468F-9AAD-D799244DA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helps shape a sharper startup pitch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690AB3-A208-4CE8-8CB5-DB7CDD2E5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E10BF6-D8C1-4762-BEDF-7938B8AF8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632878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F57173-11DB-4A63-90C0-627432E62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E2CAD9-FF7A-4799-9218-BBA96B204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92E006-DDC1-4715-9E82-F3F6EBA12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95CD5B-4334-4341-8140-7BA2D306F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88833B-E5BA-4A34-AF85-8E78836D8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free ai pitch deck generator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37BA03-B91F-4A28-9CCD-46657B2AE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6B8C70-01B0-4F24-9F06-76B5916EF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10CAFB-E801-4966-9F00-AD95A215D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DF63D1-AE27-4292-9373-47A7A4605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free ai pitch deck generator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BFA17B-679C-42B6-A2B7-4A810D188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D040E0-A61A-4BDC-B4A8-3E7F18E7F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EBE25B-5C71-4F8C-9139-D60A293B7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20F5E7-EA86-40FE-901E-4E39258D0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029772-2DD6-4A76-B683-89C494FAC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helps shape a sharper startup pitch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ADC659-0554-44B9-AAF4-A4A3F27E2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B074BF-8245-4C8B-8B6F-7BD0958AD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7532C5-4789-4C88-B782-4AABA3747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D827EA-6C60-4AB7-98D5-9095021CA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AE894C-B7A6-4320-8AA2-31E4CEFB8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Polish the ask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A1AB13-314E-45CC-8A37-B6E42217F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391707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9F6BEBA-1B10-4BF4-AA66-E9CA1A272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D79491-4DA4-4583-97FD-3D9C0A865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7A74C8-3EB0-47DC-A558-AA0E1E7EE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03B76B-2F34-4E40-B274-2273A4A10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A12344-09C2-4CB6-B36F-35B21A955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C03846-BBB1-4012-95A6-FEBA005D3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B81D3A-676F-4177-A8A4-8B5CAE062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84C890-B5E3-4FB2-81D0-095D56FA5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2DD53B-30E5-4EE7-9D88-2454DDB6D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startup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E0D3CF-4E83-40C5-80BF-AE00E6E97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D80C30-415F-45FA-AA81-2C71D802D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A9D83E-8076-452A-829F-32CCB4954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C27AAF-B90B-4821-9DE3-20F1774EA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the problem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E6191D-77B6-4FF0-8FDA-E64F9ECD1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6B3286-6DE3-4726-B900-B7114916E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81AD20-5988-4D3F-90AC-0E091FC09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CE7BAC-410C-4828-B31F-5B4CA7B76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the solution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D2DDE7-D62E-44D4-AE2F-9E49E5584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0DBA86-83E5-43A2-8B0D-C7F5F8082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950947-58BA-47C0-8E42-EE2F8721E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6CFC96-1FCF-4974-941D-958302856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1F4EC8-42CA-437B-8852-8DCC09E6C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64C3F9-FE30-4843-A0A7-3E6BF32C3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21C83B-E34E-46DB-BD64-B9F636F16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B12598B-BBF0-4BD5-A3D6-5A2E93616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Polish the ask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B2B600C-B03C-490C-82FB-B79CE78C3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6225084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9E275D-BAE7-4D84-9C8B-9A7D50000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D361D8-7425-404E-9334-3E2ACA5E5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D36081-2F7E-4629-83D6-9C8578FC7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3DD76A-BB12-4A12-B804-430F5C8DE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EE21FB-1BBC-437D-862E-A931BED95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free ai pitch deck generator: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922925-D368-4E66-8D98-ADDFDD5B2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E9BA47-DAD4-4B8C-B605-858DD3AAF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735E3E-1AF1-49B7-BB72-8D5A55D98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7FFB3F-C013-437C-887C-ED15F59EF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feel scattered and hard to follow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202C9C-596C-4B81-BDE3-409696084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7EF949-ED3A-424C-8A83-2F841011A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value proposition is buried in details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64D7B1-05EF-40D0-8100-68B7C83A0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44EC69-E3DB-461B-8EFE-5D1E9A19E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funding ask is not clearly framed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E8DF14-EA7E-49BC-8AB1-BF0704419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345B0D-E57C-45FE-9DB0-B9521DE0A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A49C37-063A-43C1-933E-83DCCB0C0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E8139E-B1DE-4D37-B5B7-C30080D4C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2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problem to solution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1DFAE4-A07D-471C-A463-CA63C1C94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A4DD71-0827-4DE0-BAF3-7FFDF4658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message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590B3F-734F-4AE8-B64D-30AE4B546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E0E75D-924D-4A16-AA3C-6E8408D1C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ask feels focused and ready</a:t>
            </a:r>
          </a:p>
        </p:txBody>
      </p:sp>
    </p:spTree>
    <p:extLst>
      <p:ext uri="{BB962C8B-B14F-4D97-AF65-F5344CB8AC3E}">
        <p14:creationId xmlns:p14="http://schemas.microsoft.com/office/powerpoint/2010/main" val="46187093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444C1C-EB56-437B-BBC8-FACE0DD80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07CB32-9670-4575-9E36-4467F59D4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ED2BA0-2D02-4ADA-9609-0907FD8E7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0AF2B6-8A21-4839-BB45-04924F59A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13B736-EC08-42E2-89C0-C33A2F640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E350C6-F26E-4807-94F2-8D6BDB7B4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8F52DF-B079-4F10-8AC8-D44E6405C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979F8F-4777-4906-A9B9-6EAE3E58D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D35A8C-4B19-4F0B-AC70-5202F6792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96B6CB-B249-4B7E-BFFE-E9595BD48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organize their idea into a convincing pitch.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B5E79E-A569-4CC0-B498-E1CD74BD0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A8A6FA-4179-465A-AD2B-BF685B8E4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408998-438C-4982-BABA-820DB745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86EC95-7568-4601-AD56-BCC7CCB52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STARTUP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182FAB-A095-4332-95F0-3E75723DF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clear slide structure for product, market, and traction points.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4AA12E-66F4-4098-81A2-7F99FFF08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29ACD5-AEE0-4C08-B730-236052E5B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E0A6AD-B990-4920-B315-F6261ADAD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1BBA8B-980D-43AA-8033-AFFA507C0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ADVISORS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EA7CEB-B99B-4498-83DD-A09513CF2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deck to refine messaging before investor meetings.</a:t>
            </a:r>
          </a:p>
        </p:txBody>
      </p:sp>
    </p:spTree>
    <p:extLst>
      <p:ext uri="{BB962C8B-B14F-4D97-AF65-F5344CB8AC3E}">
        <p14:creationId xmlns:p14="http://schemas.microsoft.com/office/powerpoint/2010/main" val="132634041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C7D8A4C-B38D-43DB-A115-B62325BBD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767E98-454A-4090-8215-AB438EAB0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FFFFA8-8E29-44DC-88B1-1E9B59455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5094FA-4940-4E15-90B8-CA997C870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2146D0-CEFB-4B72-9206-3D753A8B6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1F8189-CCCD-45DD-A609-1736368C1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25D5CE-BC89-4351-833F-F91CFBFE4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3BA3A4-B1F8-4272-A02F-FF75D5751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A5C218-A785-45C2-9447-59C5A13D5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4A00F0-FDBD-47F4-9F86-0DC8B0410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C42DAE-B3E2-4844-848F-5CF5E6A7A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startup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9F308C-CE31-4CF8-A59A-E86CECF2D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960DFD-E5DB-4046-98B9-3534EB4CE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B3645B-AA7A-43C3-850B-822288FAA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7996C0-06BF-4C7A-9F6D-F05874031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8909A0-EAB7-40EA-8651-E53751EBA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A52537-4C8A-42C7-8EAA-0190EA37D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the problem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17FA5B-A001-44FA-A607-A86F6CC45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9C82E7-35A7-4079-B397-151F8E035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590A10-40D2-442E-B4A4-98301CD53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728ACC-E8CE-47ED-A39D-3CD3F36D0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E73C60-78B5-4C60-887C-99B753CDE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9FDB63-7BF1-40CE-8489-5FA3D573A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the solution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C0D45A-A449-49E6-8E2E-6D05FA207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A5CAA66-9AAD-4342-921E-21DF9ED37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D551B82-51B4-40CC-B221-73604A1DA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DBB45A2-4981-42AE-B170-D5FF2EC01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2B212EE-749F-4A37-A29C-3B4375844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E7A8BBB-2247-4091-836C-60DB085EB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</p:spTree>
    <p:extLst>
      <p:ext uri="{BB962C8B-B14F-4D97-AF65-F5344CB8AC3E}">
        <p14:creationId xmlns:p14="http://schemas.microsoft.com/office/powerpoint/2010/main" val="17472933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B82857-11BE-4E0D-BBFB-CEC2125CD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77D94C-F1BF-4A38-BB23-73B9DA9C5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59F85F-5EEF-4C21-A799-51D83B26F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E1B6FE-3DF3-4696-B576-DFC995D24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3F605B-A91D-471A-BD99-E878E62F2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free ai pitch deck generator: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137A8A-55FC-4BF2-BEDF-9F0E6EA3C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1AEFCB-8F2B-42CB-8FB4-AED520814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36611C-FA27-4BDC-893E-A5E686376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a rough app idea into a clear investor pitch?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0ACE35-BB09-4B2E-AE3D-7BD97C12C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A9B06F-B70C-4FA6-9B61-498B4DE19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30E946-B8A9-45B0-AA13-9E706717C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3CD4EA-C1CF-44AB-8042-E59EBA1D7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the problem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710730-6B87-43E4-92B9-10A96C530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EBECAC-7354-42A2-97AA-1EDDE7659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A63EBE-CCA4-4345-85AF-E1ACD668C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the solution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ED21E3-0ACC-48A1-8ABC-ECA9F4138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078F82-DD48-4859-972B-0395FAED2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D09910-BCF6-4BC3-9575-F07D53E53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the ask</a:t>
            </a:r>
          </a:p>
        </p:txBody>
      </p:sp>
    </p:spTree>
    <p:extLst>
      <p:ext uri="{BB962C8B-B14F-4D97-AF65-F5344CB8AC3E}">
        <p14:creationId xmlns:p14="http://schemas.microsoft.com/office/powerpoint/2010/main" val="3876030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140C91F-5C24-49D3-9772-10ACC2C80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0ED1F8-CEB2-443D-8439-A875D26E5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A8877C-ECF4-478A-9478-F71D39A2D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610B3F-4F51-4408-970E-BBF3B1C76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154133-7607-476E-ACD3-C927FA6E2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free ai pitch deck generator: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F51E76-238B-439F-A0EC-38158A67E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F053F0-942C-4AA1-B9BE-2E15886CC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24EB70-FE91-4DBE-BFC0-330982B6C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CD20C9-51A9-4753-AD0F-7CF0598DC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startup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2B9CDB-C7A5-4E7B-9E32-0C491BE84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FB58E6-D6A3-42C8-A7EE-35F37B022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588D22-6F4E-4455-AEB8-822BB5837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6FAA1F-2F4C-4A0B-853A-40A7A4701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728F4E-BDA6-4048-97B3-53084342E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the problem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07482B-AC39-492B-8AA9-5B33FB5C4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67F1D8-B648-4CF8-8CAA-45C882E63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53D373-9FC9-43FC-9899-362B6B6E9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628E11-AFAA-4E51-B535-E651D8B60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66F8CA-0D63-426D-815C-A239A38A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the solution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2518A5-DF71-4747-8894-773492AA1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F512CE-8463-460B-94D2-B69F0A9C4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5A22B6-1191-4364-98CD-C91EC7943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4DAD49-FA0E-4174-A027-ECB2C8964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DF8926-7C8A-4A74-A48C-7E6DD65BE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Polish the ask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7A10338-A758-4301-884C-F927DB1EC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698468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AD52C8-DD35-4727-868A-574C1B85C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49C4A7-3113-41EB-A1D9-188992A3D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509727-3675-44B2-BD0B-85B6620FB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your idea into a pitch that lands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9380BC-4B71-4B13-81D2-CD88EABFF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943A23-C530-485D-B88B-41BC6DE35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3DB233-0713-47A1-87E6-02598AA0A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CAFB50-149F-48E7-A401-C622C04B1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404675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2026-10-01T10:32:56.5180000Z</dcterms:created>
  <dcterms:modified xsi:type="dcterms:W3CDTF">2026-10-01T10:32:56.5180000Z</dcterms:modified>
</coreProperties>
</file>