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90fa245b1b144c1" /><Relationship Type="http://schemas.openxmlformats.org/officeDocument/2006/relationships/extended-properties" Target="/docProps/app.xml" Id="Rc3caf0045d234915" /><Relationship Type="http://schemas.openxmlformats.org/officeDocument/2006/relationships/officeDocument" Target="/ppt/presentation.xml" Id="R303c36a0412248c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e876e6043d54db9"/>
  </p:sldMasterIdLst>
  <p:notesMasterIdLst>
    <p:notesMasterId xmlns:r="http://schemas.openxmlformats.org/officeDocument/2006/relationships" r:id="Rcfe646c2eda8433f"/>
  </p:notesMasterIdLst>
  <p:sldIdLst>
    <p:sldId xmlns:r="http://schemas.openxmlformats.org/officeDocument/2006/relationships" id="256" r:id="R47224e3192d14121"/>
    <p:sldId xmlns:r="http://schemas.openxmlformats.org/officeDocument/2006/relationships" id="257" r:id="Rd406641d29f144a1"/>
    <p:sldId xmlns:r="http://schemas.openxmlformats.org/officeDocument/2006/relationships" id="258" r:id="R03ff52495a664b35"/>
    <p:sldId xmlns:r="http://schemas.openxmlformats.org/officeDocument/2006/relationships" id="259" r:id="R8d96ce97d4034b15"/>
    <p:sldId xmlns:r="http://schemas.openxmlformats.org/officeDocument/2006/relationships" id="260" r:id="Rc78e16dc373a4d4f"/>
    <p:sldId xmlns:r="http://schemas.openxmlformats.org/officeDocument/2006/relationships" id="261" r:id="R96c5ac36c7dc470a"/>
    <p:sldId xmlns:r="http://schemas.openxmlformats.org/officeDocument/2006/relationships" id="262" r:id="Rbccc0f43f1884070"/>
    <p:sldId xmlns:r="http://schemas.openxmlformats.org/officeDocument/2006/relationships" id="263" r:id="R6c1d922f806f48c7"/>
    <p:sldId xmlns:r="http://schemas.openxmlformats.org/officeDocument/2006/relationships" id="264" r:id="Rab38545bb4ff448d"/>
    <p:sldId xmlns:r="http://schemas.openxmlformats.org/officeDocument/2006/relationships" id="265" r:id="Ra627821168b3493d"/>
    <p:sldId xmlns:r="http://schemas.openxmlformats.org/officeDocument/2006/relationships" id="266" r:id="R509bfefd4aa147e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c3dc30af0944601" /><Relationship Type="http://schemas.openxmlformats.org/officeDocument/2006/relationships/slideMaster" Target="/ppt/slideMasters/slideMaster1.xml" Id="R6e876e6043d54db9" /><Relationship Type="http://schemas.openxmlformats.org/officeDocument/2006/relationships/notesMaster" Target="/ppt/notesMasters/notesMaster1.xml" Id="Rcfe646c2eda8433f" /><Relationship Type="http://schemas.openxmlformats.org/officeDocument/2006/relationships/presProps" Target="/ppt/presProps.xml" Id="R554c1680753a4ce2" /><Relationship Type="http://schemas.openxmlformats.org/officeDocument/2006/relationships/tableStyles" Target="/ppt/tableStyles.xml" Id="R06eeff6625cb40cf" /><Relationship Type="http://schemas.openxmlformats.org/officeDocument/2006/relationships/slide" Target="/ppt/slides/slide1.xml" Id="R47224e3192d14121" /><Relationship Type="http://schemas.openxmlformats.org/officeDocument/2006/relationships/slide" Target="/ppt/slides/slide2.xml" Id="Rd406641d29f144a1" /><Relationship Type="http://schemas.openxmlformats.org/officeDocument/2006/relationships/slide" Target="/ppt/slides/slide3.xml" Id="R03ff52495a664b35" /><Relationship Type="http://schemas.openxmlformats.org/officeDocument/2006/relationships/slide" Target="/ppt/slides/slide4.xml" Id="R8d96ce97d4034b15" /><Relationship Type="http://schemas.openxmlformats.org/officeDocument/2006/relationships/slide" Target="/ppt/slides/slide5.xml" Id="Rc78e16dc373a4d4f" /><Relationship Type="http://schemas.openxmlformats.org/officeDocument/2006/relationships/slide" Target="/ppt/slides/slide6.xml" Id="R96c5ac36c7dc470a" /><Relationship Type="http://schemas.openxmlformats.org/officeDocument/2006/relationships/slide" Target="/ppt/slides/slide7.xml" Id="Rbccc0f43f1884070" /><Relationship Type="http://schemas.openxmlformats.org/officeDocument/2006/relationships/slide" Target="/ppt/slides/slide8.xml" Id="R6c1d922f806f48c7" /><Relationship Type="http://schemas.openxmlformats.org/officeDocument/2006/relationships/slide" Target="/ppt/slides/slide9.xml" Id="Rab38545bb4ff448d" /><Relationship Type="http://schemas.openxmlformats.org/officeDocument/2006/relationships/slide" Target="/ppt/slides/slide10.xml" Id="Ra627821168b3493d" /><Relationship Type="http://schemas.openxmlformats.org/officeDocument/2006/relationships/slide" Target="/ppt/slides/slide11.xml" Id="R509bfefd4aa147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4ef53b4341f45b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329876e9b9643d2" /><Relationship Type="http://schemas.openxmlformats.org/officeDocument/2006/relationships/notesMaster" Target="/ppt/notesMasters/notesMaster1.xml" Id="R58df485cb7f94a4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303b645d7824e47" /><Relationship Type="http://schemas.openxmlformats.org/officeDocument/2006/relationships/notesMaster" Target="/ppt/notesMasters/notesMaster1.xml" Id="Re87faef553a54d0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59dc56f45e46dc" /><Relationship Type="http://schemas.openxmlformats.org/officeDocument/2006/relationships/notesMaster" Target="/ppt/notesMasters/notesMaster1.xml" Id="Re7659b205bed4b1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f83b015d674060" /><Relationship Type="http://schemas.openxmlformats.org/officeDocument/2006/relationships/notesMaster" Target="/ppt/notesMasters/notesMaster1.xml" Id="R23830f22166342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9110230e1294406" /><Relationship Type="http://schemas.openxmlformats.org/officeDocument/2006/relationships/notesMaster" Target="/ppt/notesMasters/notesMaster1.xml" Id="R09f815ffd204494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6fcc7d4cf0b43a7" /><Relationship Type="http://schemas.openxmlformats.org/officeDocument/2006/relationships/notesMaster" Target="/ppt/notesMasters/notesMaster1.xml" Id="R3d6f296e456a4d5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a254b42ecf54975" /><Relationship Type="http://schemas.openxmlformats.org/officeDocument/2006/relationships/notesMaster" Target="/ppt/notesMasters/notesMaster1.xml" Id="R17e7ed170229459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029488fce054ced" /><Relationship Type="http://schemas.openxmlformats.org/officeDocument/2006/relationships/notesMaster" Target="/ppt/notesMasters/notesMaster1.xml" Id="R1a1759c77899488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0ce93ef40fb42c3" /><Relationship Type="http://schemas.openxmlformats.org/officeDocument/2006/relationships/notesMaster" Target="/ppt/notesMasters/notesMaster1.xml" Id="Rdb073331544a4f6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e1b71448d0b445a" /><Relationship Type="http://schemas.openxmlformats.org/officeDocument/2006/relationships/notesMaster" Target="/ppt/notesMasters/notesMaster1.xml" Id="Ref4b8b7ad6984a4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767726d572447ff" /><Relationship Type="http://schemas.openxmlformats.org/officeDocument/2006/relationships/notesMaster" Target="/ppt/notesMasters/notesMaster1.xml" Id="R0b7f81fbcddf4e1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b3d3f81af5478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2cb9dbd004149b3" /><Relationship Type="http://schemas.openxmlformats.org/officeDocument/2006/relationships/slideLayout" Target="/ppt/slideLayouts/slideLayout1.xml" Id="R6665f18b66d4465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665f18b66d4465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3d06d65b1474405" /><Relationship Type="http://schemas.openxmlformats.org/officeDocument/2006/relationships/image" Target="/ppt/media/image.png" Id="R471fef8322054513" /><Relationship Type="http://schemas.openxmlformats.org/officeDocument/2006/relationships/notesSlide" Target="/ppt/notesSlides/notesSlide1.xml" Id="R9f93b0d13b5548c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d88d6e100e4fdc" /><Relationship Type="http://schemas.openxmlformats.org/officeDocument/2006/relationships/notesSlide" Target="/ppt/notesSlides/notesSlide2.xml" Id="R728026b3d22d4c6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04674ad2924c7c" /><Relationship Type="http://schemas.openxmlformats.org/officeDocument/2006/relationships/notesSlide" Target="/ppt/notesSlides/notesSlide3.xml" Id="Rd31cc310e1fe4f9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9000c0fac1c4fe4" /><Relationship Type="http://schemas.openxmlformats.org/officeDocument/2006/relationships/notesSlide" Target="/ppt/notesSlides/notesSlide4.xml" Id="R1dbf0c9a7553421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e85084510f4cf0" /><Relationship Type="http://schemas.openxmlformats.org/officeDocument/2006/relationships/notesSlide" Target="/ppt/notesSlides/notesSlide5.xml" Id="R9d9affab4cca450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20bf4dd7df46dc" /><Relationship Type="http://schemas.openxmlformats.org/officeDocument/2006/relationships/notesSlide" Target="/ppt/notesSlides/notesSlide6.xml" Id="R7827b126152844c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08d8c5ed304707" /><Relationship Type="http://schemas.openxmlformats.org/officeDocument/2006/relationships/notesSlide" Target="/ppt/notesSlides/notesSlide7.xml" Id="R8ec931d00d4a4c1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f02952e2be41fc" /><Relationship Type="http://schemas.openxmlformats.org/officeDocument/2006/relationships/notesSlide" Target="/ppt/notesSlides/notesSlide8.xml" Id="R89afa5e8f4734eb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d32e9751c34cfb" /><Relationship Type="http://schemas.openxmlformats.org/officeDocument/2006/relationships/notesSlide" Target="/ppt/notesSlides/notesSlide9.xml" Id="Rf2f236c928fa414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1455d0564e4cc1" /><Relationship Type="http://schemas.openxmlformats.org/officeDocument/2006/relationships/notesSlide" Target="/ppt/notesSlides/notesSlide10.xml" Id="R30346dde5e88421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051f1da6da04433" /><Relationship Type="http://schemas.openxmlformats.org/officeDocument/2006/relationships/notesSlide" Target="/ppt/notesSlides/notesSlide11.xml" Id="R58f30d28008b4ce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FAECB7-9CB5-466A-9B37-2EF4F67BF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668D17-2ED5-452F-A96A-0FEBC5577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F3117A-4AFA-445E-884E-CF47F554A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Free AI Video Presentation Generator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3ADB1C-9D54-407B-BA74-FF59C4C0E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museum team turns a silent exhibit into a narrated launch video.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4F8A9D-A0E5-422C-A641-2E181AA4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C0696E-5455-4811-BFC8-760E00340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0D1350-E41E-4B43-95A9-494949CC7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DD9116E-7372-48D9-977F-F8B38BF88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1fef8322054513"/>
          <a:srcRect xmlns:a="http://schemas.openxmlformats.org/drawingml/2006/main" l="26884" t="0" r="2688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9568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F052E1D-C207-4DAA-8626-CD96DA273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B97258-C248-4B33-B3ED-3762C20B7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1F814F-5888-4340-95F0-38B7ADA6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2B48E0-0CC4-49BF-AD80-377A234B5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F4552D-4757-448A-A3B1-77DCDB5D9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ai video presentation generator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A05633-327E-4145-9016-6C19B53A2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F3A7D9-F25B-4DC4-B0C5-7C80B748F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2D1CD1E-BA4C-4203-9D97-7119E5FCD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7A68B9-FA1A-4131-8005-57849A21F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488202-4F25-410B-ADA0-779642D70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F595F3-4CE2-40B9-BB22-78F051B1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F6CEBB-8C1B-43BE-8FD3-E251B497D4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Scene Build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C9B8448-C01F-41AC-ABAD-0D26BB4B7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Generate scene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A9348B-BDD4-43CD-B48E-314C40731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A519B2E-3E6E-4C42-89F4-62C0A3EC1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2FDADE-F802-42ED-8C4E-78D38CCBA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Voice &amp; Motion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647DF7-B9B1-4D79-974F-2CB2340DB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voice and timing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120B7E-AF75-45F2-887F-F38FB01B2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1AA1D2-8745-430B-9A58-5E3E916D3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D7AC88-F1BC-4370-86AE-397B267AF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5A8E866-3777-4CD7-B6F6-9376CF4EB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each slide</a:t>
            </a:r>
          </a:p>
        </p:txBody>
      </p:sp>
    </p:spTree>
    <p:extLst>
      <p:ext uri="{BB962C8B-B14F-4D97-AF65-F5344CB8AC3E}">
        <p14:creationId xmlns:p14="http://schemas.microsoft.com/office/powerpoint/2010/main" val="144803530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F3ADD6-D9FA-487C-85C9-754FBFF56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E06CD8-DBAA-41D3-950D-D2E6E5984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54CCC8-A40D-45A5-B796-04575500A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349389-29F0-4359-90C4-F687B4C69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E42D47-1C04-4355-A679-CAEB6E6DC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AI to turn a rough script into a polished video deck.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87A5DB-1590-4CEE-B602-92020E281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C47FF4-F2E6-4A3E-B21E-15ACFEA02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4671057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382577-AFDB-455A-A894-F2D0F6468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9279F8-1AE7-4837-BB26-EBFD1BF14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226534-D886-494E-ADA5-191387579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DA7D90-C44A-46BC-ABE8-BD47A8740D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25ACD2C-C69C-47E6-AD0F-663147335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free ai video presentation generator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97C42B-EC6B-467B-B70F-1BF078E65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29A272-940A-4660-90AA-B1E75DCA7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6FD6A2-5D41-4E30-8ED6-06325B3B2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20D8C79-CEB0-4B6D-B4A3-EBA42B5E9A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ai video presentation generator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38152B-B1A8-492C-BE4B-0667E2F83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232695-0F63-4465-975A-DF7C0C4AE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55586C-CF02-42AD-B62E-E52BA4150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370753-1227-4818-BC83-80C84E36C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525293-E17C-4B55-92BE-271ACCC2C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AI to turn a rough script into a poli…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94E4CE0-3E09-491D-85E5-FDEF9F6BE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7F6927-3707-4985-A343-5FABA20C6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C845AA-DDF4-4940-9DC6-B7501C300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CDFD16-747A-4B81-97D9-F43272FEC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F4410D5-5AC3-4DBE-86AA-98B29079D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Video &amp; Film: Export for sharing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C3EBCA-20A5-4124-A57D-7F42544C9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19790738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9D2B390-E601-4769-A929-B4A7663A9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5C7C16-1B6F-4698-B50E-DB0053D1E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D22F21-3B37-43C7-AB30-BE1EB03C6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45F256-972E-4EF6-9B9D-0D42E159A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DE29C2-E0A9-4F03-B568-CB94D1ED9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15CB3C-47D7-4C72-A6FA-0543F26E1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B27E874-9825-4988-B54F-E1F2D4063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4ADDB6-3E99-4396-98F7-F5677E7F5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94F000-528B-4C0A-AD41-4837895C2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139DE7-D31D-48F5-86CE-3C44E784A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B2D7267-447B-4A69-BEAB-44E26DB58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60158A-8C8B-4849-ABB4-D8B1A610B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6B8C19-CC34-4F9E-8773-EE090DA16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Generate scene visuals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50F4E9-B43D-4F4C-8C4D-DD9675718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1A950E-28AB-4435-847B-EB59CC936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F9E7B0-B9A3-4598-94CB-974B09C3B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D8A505-63A7-45B4-A099-051F4FCBA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voice and timing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4FCEF6-4733-48A9-88A5-57EF6FF2F9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5C11BC-3774-426A-B10B-623C2C887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1BA8E6-8D39-44E6-875E-9C2474C60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9EC8A92-14AC-4A7D-8C6C-72BB00842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each slide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363B50-2F1C-432A-AC8B-E2C71A2E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77FA42F-625C-4062-B879-906D126E2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74170DF-29B5-4B30-91C6-75C8B4920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D76D34-9A38-4C8D-A921-9670E7C07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8A7EFA-C9DE-49EF-A199-C8D1B92C2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13636828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C82378-CC8B-4C5B-A1CE-D013A512F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3CC4F7-CEB0-44C0-9254-69A6FAD11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6C57BA-B7EF-4CBB-932F-174A597BE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892A12-E1D2-42D0-A1E7-51E1BBDA8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1F30848-597E-460C-8FA7-CCB98BD3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ai video presentation generator: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1AE0DD-B192-4669-9626-C85696F3F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AFE027-17DA-48F9-940C-5E449F4C7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9EDB19-F988-4932-9B2C-BA06FAE19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A74552-4FE3-4E2F-B317-CEFC7D742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0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exhibit story feels flat on static slides.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74F679-2F01-4A2D-A772-6D201114E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4BA975-F12F-438D-9964-363E415C2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42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spends too long assembling visuals and text.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92449E-78EF-4885-B5E6-335910550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219D19-3D03-4F1F-A03F-583B9549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19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narration and scenes do not line up well.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F21689C-B323-40EC-9FBA-8E51E2B5EE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55E5D8B-D60E-44A5-9B60-C218CDC76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E07F281-297A-4568-BF14-B8C8B2F5C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1AA5141-BCEE-4D13-8408-DBB051DEF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5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with matched visuals and voice.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655985-8B47-478C-A8B3-F5A4E4DC7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AED8B0-A298-41AB-B892-9B5D301D6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slide has a clear purpose and pace.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7A2F89-BE17-49A0-8111-D3F4D7CD69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65120CF-509E-4C63-BFB2-BA068BDB6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07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final deck is ready for a smooth presentation.</a:t>
            </a:r>
          </a:p>
        </p:txBody>
      </p:sp>
    </p:spTree>
    <p:extLst>
      <p:ext uri="{BB962C8B-B14F-4D97-AF65-F5344CB8AC3E}">
        <p14:creationId xmlns:p14="http://schemas.microsoft.com/office/powerpoint/2010/main" val="107827674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F38824-FD24-457A-B828-4DB365F75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0FC603-75FE-480D-9752-7F312F4D8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32EE6A-EC15-4595-8915-79A92CBA9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51D2BB-DB85-410C-9A03-261AC07A2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CF076E-348D-41EB-BC41-8B3EDF23B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AD6D6C-E224-45CF-970C-974B64C2C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E22F8F-8B48-4890-8E01-CE7F8A2A2D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403B65-0301-44B6-AD10-1A5F949E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8F54C5-E55D-4BD5-88F1-3D18344B0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MUSEUM CURATORS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590942-F81C-4A7F-BD01-498535ED1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explain an exhibit with clear visuals and narration.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461C03-EA98-49D7-AA72-5B67A844D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C42907-B813-430A-9863-2DAE1BD2E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C7CA17-FB32-410F-A325-1DC0B29E0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1F4051-0C7A-4F53-AA92-CEC4B6D6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1B3C2F-61FC-4EA8-8F0A-0068B34E7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workflow for turning ideas into a presentable video story.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436FFD-EE0F-4F77-AC59-B87809E36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9DF758C-EAE2-4A96-8BFB-CF461F377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D0A45D-5409-428F-99B6-0F92D2B47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AED18F-CE58-4E43-A683-3BE846B2C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EDUCATORS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DD727F-EA22-4E9F-B890-3FD5AD323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engaging slides that help students follow a topic step by step.</a:t>
            </a:r>
          </a:p>
        </p:txBody>
      </p:sp>
    </p:spTree>
    <p:extLst>
      <p:ext uri="{BB962C8B-B14F-4D97-AF65-F5344CB8AC3E}">
        <p14:creationId xmlns:p14="http://schemas.microsoft.com/office/powerpoint/2010/main" val="48931948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60221D3-629D-459B-B37C-6432CE34E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87134A-98C6-4630-9FB3-D55B27698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37895D-F967-421A-83EA-45BF2049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659E45-B514-491B-BD03-977CA8B8C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0463D6-1E4F-48B9-9408-7434AA93A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6A793D-90CA-4935-9C69-8BB32366D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D154CBC-FF19-43F6-AA09-632264AD3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DC3781-A0D5-42AB-9829-199D61993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A852FC-5D23-4BB4-8058-B5C1C6DCE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371560-56CB-48F3-BF6C-0181006A2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A09649-065C-47C2-B98A-8EB0F9F97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C92614-F5EF-4590-80E4-8E25FBDB8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07F130-75F0-4B61-9ED0-BF8B9F37A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9AA876-1FB5-4636-90F3-8D29EFF81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9D47CC-79E8-4388-A297-65AEA6A02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51D79C-19A7-4854-9EF5-000ED9EFA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54316B-0A9F-4560-B996-01BFAFCF6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Generate scene visuals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BC69BE1-658B-4719-8BC3-4DD2C3114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E38CC1-8E8D-475B-B720-144CC77D1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E32B30-EFE4-4294-A7F2-BB21B15B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70F67FE-C343-4F23-A054-A540F5BFC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A01D52-B690-4A57-9815-EDFC701A0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1FB5CEE-5DD8-409C-B7D9-B5D732848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voice and timing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4E980A0-AEF1-4692-BBB6-02668827D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5F3E9E8-7F04-4D25-841D-C2B88D08E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12B7242-3384-4A72-A0A9-8D413DA9D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1C48C29-7E54-4DF7-9B50-A52B719E5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89AC14B-AD14-4514-9B2B-99B71F230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D920000-8097-4019-9DFC-016BEBAD3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each slide</a:t>
            </a:r>
          </a:p>
        </p:txBody>
      </p:sp>
    </p:spTree>
    <p:extLst>
      <p:ext uri="{BB962C8B-B14F-4D97-AF65-F5344CB8AC3E}">
        <p14:creationId xmlns:p14="http://schemas.microsoft.com/office/powerpoint/2010/main" val="48295488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6CBE24D-0242-40FE-B6B9-5E8F3AD27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92B3C1-57DC-406C-B1B8-0B96712B2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51EAC5-AC4E-4749-ADBC-5325357DE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3E4217-2850-416F-8260-8061297D0B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382780-4A0A-4B8A-8B0E-C03A534F9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21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ai video presentation generator: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5847A4-35EB-424F-A1C2-85E48BDF9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D86F66-AB79-4A04-8DFE-E142F0A44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C1756C-8490-4239-8651-AB53C661B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museum team turn a simple exhibit outline into a clear video story?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BF5AD5-0A5B-40E5-BC20-2F242BC88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B953807-5920-4372-B7D7-14EF2E90A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28523C-D1F4-4092-AFA2-1234CCA58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3200441-FE6B-4710-B3C7-160C77D9A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Generate scene visuals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7A8188-DC7E-4680-83C8-41BD0C4B8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FFC61F-A943-45CB-A7F3-9F29FF967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EB6575-2581-4604-8278-8B9706CD9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voice and timing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923ED6D-44BD-46B7-915F-570ADF66E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7BE2179-45E8-4826-BA59-022452F57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8C2155-7F59-4D9B-A76E-893570BF9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</p:spTree>
    <p:extLst>
      <p:ext uri="{BB962C8B-B14F-4D97-AF65-F5344CB8AC3E}">
        <p14:creationId xmlns:p14="http://schemas.microsoft.com/office/powerpoint/2010/main" val="170782791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570C161-A071-4B75-B1C9-4C92B49F01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14C3D1-3A6D-428A-B0F5-5990F4862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416206-9D7E-48F3-B3C3-9A2941803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B49C03-7C04-49F1-913B-A4BEBE9F1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6E9138-6FA4-4ED5-A8B6-28DB658A5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free ai video presentation generator: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C2ECAC-240A-4A8C-A38C-E266C17CD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BD11EF-7A93-4F59-8C19-E23680838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D7ECF8-26CC-4088-A4E1-B66F6297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01AFD1-E915-4EBE-8E9A-3D175839A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the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648764-D739-4775-A2AF-7CD163A07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BC0D33-E3A7-4A67-A8B4-5AF6A8A48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409E0A-5BBF-49CC-9B01-030AA9A20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6A1C00-DAA3-4E3C-B789-52B285E0A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4254B01-2E7F-4254-AAA4-A79B6DCBD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Generate scene visuals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48FEA1-8033-476C-96A3-FD37885C3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A5D7B6-7E5E-492E-BCCD-34E59474A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6B57B3-3FD2-401F-B0C0-A8D69DCA6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8E3153B-F474-403E-B4AF-6BEA7F56F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7171A1-EE07-4A41-AA6C-14E08F9CD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voice and timing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AF41419-CB7F-4E9A-9117-445F9C182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2A229A-1117-4BD1-AF0C-C18216B84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0D60409-176E-47BA-8802-8E8A3473E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87E427A-44E0-4AFC-87F5-B3DCA9C209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9CF147-E3CB-4F33-9874-86891BB6E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Export for sharing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C257249-8778-4E83-B476-8D76C0544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39913378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0A5630-E74F-4104-8E44-E49279F7F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D4AF29-E170-4F51-9D4C-92B716742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E215746-200B-4739-9B98-F7F8785C2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outline to screen, in one guided flow.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DFAE9D-F016-4CDC-AD11-694DBA538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CB1223-0CB4-4B1E-87FE-1BE12EA48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7914737-3D65-43D6-A5EC-45191EDF0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C01BAC-0E99-4E74-95C3-B423942E0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6744058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2026-10-01T21:55:29.7970000Z</dcterms:created>
  <dcterms:modified xsi:type="dcterms:W3CDTF">2026-10-01T21:55:29.7980000Z</dcterms:modified>
</coreProperties>
</file>