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28ba15bc684924" /><Relationship Type="http://schemas.openxmlformats.org/officeDocument/2006/relationships/extended-properties" Target="/docProps/app.xml" Id="Rd649c48abe654ba2" /><Relationship Type="http://schemas.openxmlformats.org/officeDocument/2006/relationships/officeDocument" Target="/ppt/presentation.xml" Id="R7bcc5a94639a4c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26688cc9c6444c"/>
  </p:sldMasterIdLst>
  <p:notesMasterIdLst>
    <p:notesMasterId xmlns:r="http://schemas.openxmlformats.org/officeDocument/2006/relationships" r:id="R46e1a32a4ae046ff"/>
  </p:notesMasterIdLst>
  <p:sldIdLst>
    <p:sldId xmlns:r="http://schemas.openxmlformats.org/officeDocument/2006/relationships" id="256" r:id="R9600799490dd428a"/>
    <p:sldId xmlns:r="http://schemas.openxmlformats.org/officeDocument/2006/relationships" id="257" r:id="Rd29f46dec29f4bbf"/>
    <p:sldId xmlns:r="http://schemas.openxmlformats.org/officeDocument/2006/relationships" id="258" r:id="R404a5f7a7ebd4c42"/>
    <p:sldId xmlns:r="http://schemas.openxmlformats.org/officeDocument/2006/relationships" id="259" r:id="R708d68a8b6c14a5e"/>
    <p:sldId xmlns:r="http://schemas.openxmlformats.org/officeDocument/2006/relationships" id="260" r:id="R54f352c9862d4d47"/>
    <p:sldId xmlns:r="http://schemas.openxmlformats.org/officeDocument/2006/relationships" id="261" r:id="Re6db6fd4c90c4c16"/>
    <p:sldId xmlns:r="http://schemas.openxmlformats.org/officeDocument/2006/relationships" id="262" r:id="R9666088491104fc6"/>
    <p:sldId xmlns:r="http://schemas.openxmlformats.org/officeDocument/2006/relationships" id="263" r:id="Re11adc334bb64af1"/>
    <p:sldId xmlns:r="http://schemas.openxmlformats.org/officeDocument/2006/relationships" id="264" r:id="R722064504ac64582"/>
    <p:sldId xmlns:r="http://schemas.openxmlformats.org/officeDocument/2006/relationships" id="265" r:id="Rbe667d64db6a4acc"/>
    <p:sldId xmlns:r="http://schemas.openxmlformats.org/officeDocument/2006/relationships" id="266" r:id="Rf2d2a6e2447a4f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63ade6fe054e84" /><Relationship Type="http://schemas.openxmlformats.org/officeDocument/2006/relationships/slideMaster" Target="/ppt/slideMasters/slideMaster1.xml" Id="R9c26688cc9c6444c" /><Relationship Type="http://schemas.openxmlformats.org/officeDocument/2006/relationships/notesMaster" Target="/ppt/notesMasters/notesMaster1.xml" Id="R46e1a32a4ae046ff" /><Relationship Type="http://schemas.openxmlformats.org/officeDocument/2006/relationships/presProps" Target="/ppt/presProps.xml" Id="R8846e7b0baa44663" /><Relationship Type="http://schemas.openxmlformats.org/officeDocument/2006/relationships/tableStyles" Target="/ppt/tableStyles.xml" Id="R931e7f9d06e0457c" /><Relationship Type="http://schemas.openxmlformats.org/officeDocument/2006/relationships/slide" Target="/ppt/slides/slide1.xml" Id="R9600799490dd428a" /><Relationship Type="http://schemas.openxmlformats.org/officeDocument/2006/relationships/slide" Target="/ppt/slides/slide2.xml" Id="Rd29f46dec29f4bbf" /><Relationship Type="http://schemas.openxmlformats.org/officeDocument/2006/relationships/slide" Target="/ppt/slides/slide3.xml" Id="R404a5f7a7ebd4c42" /><Relationship Type="http://schemas.openxmlformats.org/officeDocument/2006/relationships/slide" Target="/ppt/slides/slide4.xml" Id="R708d68a8b6c14a5e" /><Relationship Type="http://schemas.openxmlformats.org/officeDocument/2006/relationships/slide" Target="/ppt/slides/slide5.xml" Id="R54f352c9862d4d47" /><Relationship Type="http://schemas.openxmlformats.org/officeDocument/2006/relationships/slide" Target="/ppt/slides/slide6.xml" Id="Re6db6fd4c90c4c16" /><Relationship Type="http://schemas.openxmlformats.org/officeDocument/2006/relationships/slide" Target="/ppt/slides/slide7.xml" Id="R9666088491104fc6" /><Relationship Type="http://schemas.openxmlformats.org/officeDocument/2006/relationships/slide" Target="/ppt/slides/slide8.xml" Id="Re11adc334bb64af1" /><Relationship Type="http://schemas.openxmlformats.org/officeDocument/2006/relationships/slide" Target="/ppt/slides/slide9.xml" Id="R722064504ac64582" /><Relationship Type="http://schemas.openxmlformats.org/officeDocument/2006/relationships/slide" Target="/ppt/slides/slide10.xml" Id="Rbe667d64db6a4acc" /><Relationship Type="http://schemas.openxmlformats.org/officeDocument/2006/relationships/slide" Target="/ppt/slides/slide11.xml" Id="Rf2d2a6e2447a4f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543a7e53e340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4a490e97124448" /><Relationship Type="http://schemas.openxmlformats.org/officeDocument/2006/relationships/notesMaster" Target="/ppt/notesMasters/notesMaster1.xml" Id="Rcf262fdc77674e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108d741e034fd0" /><Relationship Type="http://schemas.openxmlformats.org/officeDocument/2006/relationships/notesMaster" Target="/ppt/notesMasters/notesMaster1.xml" Id="R78d6950eb0a74c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3d34c88d0744c0" /><Relationship Type="http://schemas.openxmlformats.org/officeDocument/2006/relationships/notesMaster" Target="/ppt/notesMasters/notesMaster1.xml" Id="Reb9a84322a2949a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07b77184f94919" /><Relationship Type="http://schemas.openxmlformats.org/officeDocument/2006/relationships/notesMaster" Target="/ppt/notesMasters/notesMaster1.xml" Id="Rd3678c492c4440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82dfd756c84674" /><Relationship Type="http://schemas.openxmlformats.org/officeDocument/2006/relationships/notesMaster" Target="/ppt/notesMasters/notesMaster1.xml" Id="R6a23039fea234af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5be14ccff9475a" /><Relationship Type="http://schemas.openxmlformats.org/officeDocument/2006/relationships/notesMaster" Target="/ppt/notesMasters/notesMaster1.xml" Id="Rac2ca84789544c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1bfc4a4dcc4ea0" /><Relationship Type="http://schemas.openxmlformats.org/officeDocument/2006/relationships/notesMaster" Target="/ppt/notesMasters/notesMaster1.xml" Id="Ra291f95349864a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17094540534457" /><Relationship Type="http://schemas.openxmlformats.org/officeDocument/2006/relationships/notesMaster" Target="/ppt/notesMasters/notesMaster1.xml" Id="R4d6b81fc7edb4f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680a510b7a4a4c" /><Relationship Type="http://schemas.openxmlformats.org/officeDocument/2006/relationships/notesMaster" Target="/ppt/notesMasters/notesMaster1.xml" Id="R5afd5e0a23814fb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ee2bfb3a8b84e0b" /><Relationship Type="http://schemas.openxmlformats.org/officeDocument/2006/relationships/notesMaster" Target="/ppt/notesMasters/notesMaster1.xml" Id="Rc80156e3aa344c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14b1be2d0045db" /><Relationship Type="http://schemas.openxmlformats.org/officeDocument/2006/relationships/notesMaster" Target="/ppt/notesMasters/notesMaster1.xml" Id="Rc3e6ad245a3e42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11dc9fddee46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ab25d59a594a1a" /><Relationship Type="http://schemas.openxmlformats.org/officeDocument/2006/relationships/slideLayout" Target="/ppt/slideLayouts/slideLayout1.xml" Id="Rf97b164d3e774a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7b164d3e774a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20af6aebd4e89" /><Relationship Type="http://schemas.openxmlformats.org/officeDocument/2006/relationships/image" Target="/ppt/media/image.png" Id="Rd355b84b9fff4d6d" /><Relationship Type="http://schemas.openxmlformats.org/officeDocument/2006/relationships/notesSlide" Target="/ppt/notesSlides/notesSlide1.xml" Id="R40796148fe9140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5d52d718847eb" /><Relationship Type="http://schemas.openxmlformats.org/officeDocument/2006/relationships/notesSlide" Target="/ppt/notesSlides/notesSlide2.xml" Id="R9ef8ba3693fc4c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53b2104af046d9" /><Relationship Type="http://schemas.openxmlformats.org/officeDocument/2006/relationships/notesSlide" Target="/ppt/notesSlides/notesSlide3.xml" Id="R50c0673826be4f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dedbe0056844af" /><Relationship Type="http://schemas.openxmlformats.org/officeDocument/2006/relationships/notesSlide" Target="/ppt/notesSlides/notesSlide4.xml" Id="Rb2f1298bc6a94a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5ad97461741af" /><Relationship Type="http://schemas.openxmlformats.org/officeDocument/2006/relationships/notesSlide" Target="/ppt/notesSlides/notesSlide5.xml" Id="R6d1aeaba362945a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9a836f88cb412c" /><Relationship Type="http://schemas.openxmlformats.org/officeDocument/2006/relationships/notesSlide" Target="/ppt/notesSlides/notesSlide6.xml" Id="R0b21482c6ffc45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40c0c45a641be" /><Relationship Type="http://schemas.openxmlformats.org/officeDocument/2006/relationships/notesSlide" Target="/ppt/notesSlides/notesSlide7.xml" Id="R177cfd0ba52b40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5de8e816148d4" /><Relationship Type="http://schemas.openxmlformats.org/officeDocument/2006/relationships/notesSlide" Target="/ppt/notesSlides/notesSlide8.xml" Id="R9518e0e9f805412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8bef45f3ab4aaa" /><Relationship Type="http://schemas.openxmlformats.org/officeDocument/2006/relationships/notesSlide" Target="/ppt/notesSlides/notesSlide9.xml" Id="R02e3fb1050984d5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932ba3f3c64de9" /><Relationship Type="http://schemas.openxmlformats.org/officeDocument/2006/relationships/notesSlide" Target="/ppt/notesSlides/notesSlide10.xml" Id="R9f2e7074cfc948b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be3ddad3748fd" /><Relationship Type="http://schemas.openxmlformats.org/officeDocument/2006/relationships/notesSlide" Target="/ppt/notesSlides/notesSlide11.xml" Id="Rea304fc3d6de4d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B0222-CFD6-46B6-B3F2-3F9DC328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B8DC4B-5759-4F13-AF81-FACC9F7D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57274C-A789-4BE4-8DFE-9AE04299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98D694-1520-4D46-8724-79CBE146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for new pastries, events, and daily specials.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886B2-6C30-45E2-B1E1-BF75AEC8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F2B46-3E7F-48E6-B5A3-D4956609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A3C7F7-C0F1-4FFF-B4E0-A22C8963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EBC404-DB3F-4595-8A6B-1962102C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55b84b9fff4d6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309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22DF5E-74A8-444E-A30B-38884E96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C675E3-1172-4727-8FC1-9AA09F3B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ED1C4-2968-4344-94B1-1106F770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9D2C53-DDA6-44A8-BC87-4104A3911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DFEC1-A2AB-4221-B565-D82D5BD1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85C0C8-C41A-48FE-855D-45E93E61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D19FA-81EC-49C7-93A9-D77E9E23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66998F-D673-4CCA-BE65-5DA3511D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9AAAD6-3084-401A-9414-19B59759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DF176F-24E8-4684-AB2E-792AB159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EA5736-7E82-47CE-AC8A-76967201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FA5EA7-D062-4713-AD26-39432734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AD092-B6AB-41FC-829A-12D7A781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07F0E8-2148-462C-8CBF-B09547F9F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A606E6-99E9-4C90-B1D4-C2EBE5D9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2E6606-1A19-4B10-867E-3DE624AA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Themes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5668EA-CF52-405D-ADC6-64916146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DBC8A0-596A-43C1-ADDB-EDA04DE5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469C53-D3DA-4EE6-9ED1-B4A624A0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3FE17C-D065-4C0A-A143-B59044A2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6280C1-901E-4CC8-94B2-86D914F7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734542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3B86B-5A2C-4AD2-9708-7E335ED7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6ADFB-BF11-425C-94E7-CCCE607DA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40B98-7061-47E5-BBAD-50E014C7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58323-6344-4C86-A418-D02B6585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5A34B-7AD6-4D6D-838B-A7BEF7FB1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 around launches, promos, and community moments.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3C467-DE85-4816-9E8E-0FC11B78B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9FE9AE-B590-4049-B971-F1A2F680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241942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939C94-5A4B-4A28-9D08-E83509EE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7876B-E9A8-4EDE-AF95-3684A2797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9EC29B-EA3D-4046-9048-6DBB3A03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295C73-EA2D-43B0-9F35-F8483B10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E51D5-C94D-47E7-A9C8-8E4F75C3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free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CC67A1-F859-43FF-BBE4-8F99024A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2BF4E-8231-4849-918A-35D074E80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C9B4AA-12E5-48C1-B83A-F40582D5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1737F2-B84E-45F3-853C-896F84773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FCC35E-C97B-4370-B8A7-34D93857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47D624-963C-4B1A-B92E-7DFA7E6A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931F4F-E1D0-4BD9-A8C4-B99B54B6A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8795CF-8134-462C-B486-E3AFC3AE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1375FA-23DF-47F0-A5E7-616C50B9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posts around launches, promos…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08318-BD34-4F4E-8145-8C9C40A4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EE0B30-BE18-4C41-A292-6148C688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4A420D-4FE8-40AB-9A28-37DC38C3C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10C64E-E354-4832-91AC-CD1DF53FA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768919-2246-42C1-9280-B96C146D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8F6630-0CAD-4958-BEC6-779C7BC4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923691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5845E5-1D8E-4ABD-A3D1-4E69EBBA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B6357-D70D-4320-94E6-BF54714C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7AC15B-068A-4B7B-94FA-7DC79A8A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6BDC7-4BB3-406D-8ABE-D7A39FBA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0FEC33-42A0-463D-918C-B91C51A0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CCA66B-ADDB-4633-8694-966F0AFFA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884F9-B0DE-4F1E-B646-BA4C6AE6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E3355-C2F7-4652-B793-97B30F0A4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47F16B-89B8-4788-9A27-00D5A1D6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1E2251-88B8-4A9C-AD2A-6EF1C3F7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B7CD35-4FF9-431C-A27E-8DAD41CC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E7FA34-67C3-4181-AC17-BA11A10C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94E99-AEC1-42F2-981C-68B8992C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F8AF53-45BF-4325-9B99-DB61948A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D52CB2-8F22-49A8-A913-63E04379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DDCC17-2672-4E31-9757-36EEBEC6A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7DC972-82D3-4AAA-8777-C938C1FC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BB72C0-2611-4E7B-990F-34DAE75F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D5545D-071B-4726-AD67-28A118EA3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CB44BA-595D-459C-922F-23661C3B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928490-D440-4BB7-BE74-38C50092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5D95A5-D82E-49A3-9278-60954CFD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1A4BEF-7EAD-4325-92A8-D9E4A99F0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E22651-B05E-4480-B173-8D70F431F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F4734E-FB93-4377-947E-3E971C97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BF4836-C514-46CC-83F4-24F0AFA56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398016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E04FF9-6441-4B87-8D79-04BF6C30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50E893-968F-4F5C-8D5B-849925F7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596C9E-BC5F-4ACF-9D1A-1F0CC5E71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7296E-DD34-4CE4-A2E5-182D9ACB7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BF908C-A27F-4852-81A2-10DF2A9D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279E5E-E388-410E-A106-D4AB7B695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B40F6-B740-4159-8D6A-D62A14A7B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303F0-4A11-420D-8A3E-E46F01DD3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302A0E-2ACC-4181-8AE8-9CBC377A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written the same day they go live.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2D0F7C-656E-4DEE-8F27-2CE4584F1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D1F9AF-AC93-49E0-BAC4-30457C760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Promotions and events are easy to miss.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74DBCF-FA98-4EC3-8394-1B751236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905B9-6A5A-48A9-84E8-DF703BA0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repeats similar ideas too often.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C60B64-E9B4-4F30-9B76-4D32707AA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B6911D-4A09-4CED-8B3E-18F60B33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6C224A-51D1-4064-86F5-521B4D30A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25CF02-5340-4640-84AE-2827470E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topic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3FADF3-0393-4BBA-AFFF-D680F1F8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E1794A-C4B9-4072-BDFD-AD0418B0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Launches and reminders are placed in advance.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0DC4DF-06EE-4B26-B05A-6F9FD190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6803FF-215D-4EFC-86F6-9EF0A0B9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work from one shared plan.</a:t>
            </a:r>
          </a:p>
        </p:txBody>
      </p:sp>
    </p:spTree>
    <p:extLst>
      <p:ext uri="{BB962C8B-B14F-4D97-AF65-F5344CB8AC3E}">
        <p14:creationId xmlns:p14="http://schemas.microsoft.com/office/powerpoint/2010/main" val="1531314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65663C-CB33-4781-A148-E65F429C4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D55BC-AA45-4945-824D-B0A1B9F0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D1E62E-0632-49E2-ACA8-FACD15F33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C8F14-5921-4B13-8F48-3D0D2D35D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2D069-C2BE-4816-8D52-59AA864F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874C19-A2FC-4594-AC87-5ACAB0AC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3DDC60-9160-48A1-9A47-DA0CB4A12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81073-E0F7-4AAE-9D71-D3B97737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31141-5C08-47D2-B443-FDECCB35C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A024A-F99B-44EB-ABA0-24D0344A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sharing specials, events, and seasonal offers.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4F4BC0-6892-493F-832F-93C62253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6E0A43-E467-4E56-A423-62CDB83A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E22A4F-DCFB-4424-8494-B764400A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A59E4-01AC-4651-BBD1-EFDAEE2E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ACD87D-172C-420D-81B7-94A547E0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with topics ready for each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A30E7F-178D-4A4E-B9BB-A118D6A8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7EE016-A2DC-4160-85E8-39D32022B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654794-401C-4CA1-A741-D5F2D3AD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845DD8-59D8-4D1D-ABD4-CFC6420E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SMALL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F05257-D189-4517-8C95-7CEF4E66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shared visibility so everyone knows what content is due.</a:t>
            </a:r>
          </a:p>
        </p:txBody>
      </p:sp>
    </p:spTree>
    <p:extLst>
      <p:ext uri="{BB962C8B-B14F-4D97-AF65-F5344CB8AC3E}">
        <p14:creationId xmlns:p14="http://schemas.microsoft.com/office/powerpoint/2010/main" val="493684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52AE32-D64E-42D2-9EB5-EF5233BD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24633-52BE-47B7-BB5C-BF74A542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60E071-B69C-42F7-9735-622DBE78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561F5F-CE95-487D-A8B4-EE6073D19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290E08-FC75-4A61-B03B-B586F447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32E9E-6E4A-40AF-B1C8-DBB28163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2AD8AD-503E-46BD-9F08-9D7051A6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8C25AE-8E6A-4323-ACD3-6D5A610D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91DF2B-5248-4CA3-98FF-2684732C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838810-419D-410A-B03B-BF5ADA1D9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F8C56-9907-442D-A8BB-A05184DB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6E25B3-8CED-4D19-A9D9-AA501420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69ED08-1B54-4DD3-A757-21BD315E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5B125E-DC7B-415E-B010-A0AF2BE5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E80C00-5A09-479D-8C05-94516F32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BFC399-1B46-4BBD-8D47-91A0DB7A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887F9A-B8E5-4A3B-BAB9-07333494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47309D-8057-4207-B3A3-36F1C7FD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E9E95C-5172-4741-8DA4-EE4EFC7A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EC7AD-9CA0-4DD8-9E07-CA7AE764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027B7F-76F7-4516-AD70-4E874D8EE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F49BCA-EB84-41D9-AF0F-AD5ADCF2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3ED640-ED0D-4196-8D81-97CE7462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D826A4-74D0-4AA9-A0AF-869B90EC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4B1D1E-AA3E-4B83-8A71-06963A05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7EC5FE-1BFE-4E38-9139-0BE546FC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AE2137-ECD0-4F59-AD7E-DA9F9137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AC345F8-11D3-4C59-8D91-155D4D80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B6662B-A5C9-4F20-AEA3-B8E926645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1120366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D349CF-D37F-46D3-AA2D-7748450F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01F34-F861-4680-983A-BA53ECCE4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600A99-0502-4C30-BD57-FCC0528F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D7D492-042F-4E4F-B902-ACD5BBCE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DE1C2F-BA94-4F9B-8970-6B5BBEDA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E6024-F3BC-48F4-9DE2-9A4C6463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D00A4D-0AB5-4E9B-9576-687A6FDE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841821-346E-4854-85F7-B5123A9F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keep posts organized while planning for launches and local events?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9C4862-711C-4C8D-8789-7808A6604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8F5066-07E3-4EAD-8D6D-8152DF08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B1CA2F-09E8-4B3D-AFE6-F939F7C3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4F65CA-F1EB-4AA5-8B14-B31B285C3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5AB823-370D-448A-B8A6-32784DB7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412B8-1D91-4FE6-8A39-2027A9B18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96D48E-2C3C-4D3C-B175-CE851632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BCFB26-83AA-431D-A394-83295C51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C49A68-9728-45A5-81DF-317DFAC7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030DC9-0BAA-4D0A-A163-1802B39A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7875872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C197D6-0543-4E94-8F9B-68793F72E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ECE990-4F31-4D85-897F-F6A3A25A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8325D-6702-4E01-B7C8-16BE90CE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DC47A-83B8-498C-AAAB-6AA7F4FE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872E82-80FB-4A52-A189-7C7C0FBA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A8643-4B19-407B-BA92-22D4B92C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753F4E-0BAB-4004-9EE9-E72144DA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657E3D-199B-4649-9EBC-B3C2EEBC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5D0A0-F0AD-4BA7-B918-A9DC41B0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DE0845-FC3D-4EF2-A087-D29DAFF2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3C9200-5091-4A60-B9CA-EC71ADBE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F57671-A2EE-467A-891B-4E3868ECB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56CE4-2D7B-4AB4-B17F-B42DBD3E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1B16CA-A8D6-4DEB-9DE3-AE21E610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D5AD81-35B2-4EFF-9236-6A643409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FF0C4-4FEB-4BB6-83E9-32CEF4AAA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4742A3-97C7-4201-A8D5-5A876073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2D532A-BF49-4F7B-A462-FF2062391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9AE1E-8E06-4D13-B8AD-72B723151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003C4C-BC99-4908-9FA1-22C09206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ED7F57-BCE8-434C-B48F-F047BDFDF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B2D34D-99D1-4241-94AE-BDB3132D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19EEFD-C117-4971-9B2D-AE1E75C5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EB1B6D-185D-4EC9-8967-46BAD8FBE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5CFD91-6860-48D9-9C51-57C48ADEC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812931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435037-FAA0-45CD-9EE6-A5501555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0BAB7C-A623-4577-97AB-4855E663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45AE81-4AFF-4BF7-A042-60B2877B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schedule.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1C241-F7A1-415D-855D-16AA0655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F2F6A-90E3-4789-9C9E-CB1FFDDC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9E4FB1-B3A6-4B9E-80FD-A546B561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85B284-18CA-4C12-A697-332AD7DD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440674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2026-10-01T08:35:21.0480000Z</dcterms:created>
  <dcterms:modified xsi:type="dcterms:W3CDTF">2026-10-01T08:35:21.0480000Z</dcterms:modified>
</coreProperties>
</file>