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5f3c39613694e01" /><Relationship Type="http://schemas.openxmlformats.org/officeDocument/2006/relationships/extended-properties" Target="/docProps/app.xml" Id="Rf602d776185e428c" /><Relationship Type="http://schemas.openxmlformats.org/officeDocument/2006/relationships/officeDocument" Target="/ppt/presentation.xml" Id="R52a113ba2a614d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fe5f2ee15d43d8"/>
  </p:sldMasterIdLst>
  <p:notesMasterIdLst>
    <p:notesMasterId xmlns:r="http://schemas.openxmlformats.org/officeDocument/2006/relationships" r:id="R3af53c47e3ef4a72"/>
  </p:notesMasterIdLst>
  <p:sldIdLst>
    <p:sldId xmlns:r="http://schemas.openxmlformats.org/officeDocument/2006/relationships" id="256" r:id="Ree59526d6d084c96"/>
    <p:sldId xmlns:r="http://schemas.openxmlformats.org/officeDocument/2006/relationships" id="257" r:id="R80c3e38034d54e15"/>
    <p:sldId xmlns:r="http://schemas.openxmlformats.org/officeDocument/2006/relationships" id="258" r:id="R6449f4057fc340a6"/>
    <p:sldId xmlns:r="http://schemas.openxmlformats.org/officeDocument/2006/relationships" id="259" r:id="Rc2a860347a174e6a"/>
    <p:sldId xmlns:r="http://schemas.openxmlformats.org/officeDocument/2006/relationships" id="260" r:id="R2f05f645e82642b0"/>
    <p:sldId xmlns:r="http://schemas.openxmlformats.org/officeDocument/2006/relationships" id="261" r:id="R7c19de3c93d94e5d"/>
    <p:sldId xmlns:r="http://schemas.openxmlformats.org/officeDocument/2006/relationships" id="262" r:id="R26d7ca4f42654c45"/>
    <p:sldId xmlns:r="http://schemas.openxmlformats.org/officeDocument/2006/relationships" id="263" r:id="R0d05e70f034c44d3"/>
    <p:sldId xmlns:r="http://schemas.openxmlformats.org/officeDocument/2006/relationships" id="264" r:id="R76b568a805a3488a"/>
    <p:sldId xmlns:r="http://schemas.openxmlformats.org/officeDocument/2006/relationships" id="265" r:id="R5f39fddaef6b4ef0"/>
    <p:sldId xmlns:r="http://schemas.openxmlformats.org/officeDocument/2006/relationships" id="266" r:id="R90c63f69ccee45f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303007dbff5427d" /><Relationship Type="http://schemas.openxmlformats.org/officeDocument/2006/relationships/slideMaster" Target="/ppt/slideMasters/slideMaster1.xml" Id="Ra3fe5f2ee15d43d8" /><Relationship Type="http://schemas.openxmlformats.org/officeDocument/2006/relationships/notesMaster" Target="/ppt/notesMasters/notesMaster1.xml" Id="R3af53c47e3ef4a72" /><Relationship Type="http://schemas.openxmlformats.org/officeDocument/2006/relationships/presProps" Target="/ppt/presProps.xml" Id="R41d1466685fe4611" /><Relationship Type="http://schemas.openxmlformats.org/officeDocument/2006/relationships/tableStyles" Target="/ppt/tableStyles.xml" Id="Rb3c22fca26594ae3" /><Relationship Type="http://schemas.openxmlformats.org/officeDocument/2006/relationships/slide" Target="/ppt/slides/slide1.xml" Id="Ree59526d6d084c96" /><Relationship Type="http://schemas.openxmlformats.org/officeDocument/2006/relationships/slide" Target="/ppt/slides/slide2.xml" Id="R80c3e38034d54e15" /><Relationship Type="http://schemas.openxmlformats.org/officeDocument/2006/relationships/slide" Target="/ppt/slides/slide3.xml" Id="R6449f4057fc340a6" /><Relationship Type="http://schemas.openxmlformats.org/officeDocument/2006/relationships/slide" Target="/ppt/slides/slide4.xml" Id="Rc2a860347a174e6a" /><Relationship Type="http://schemas.openxmlformats.org/officeDocument/2006/relationships/slide" Target="/ppt/slides/slide5.xml" Id="R2f05f645e82642b0" /><Relationship Type="http://schemas.openxmlformats.org/officeDocument/2006/relationships/slide" Target="/ppt/slides/slide6.xml" Id="R7c19de3c93d94e5d" /><Relationship Type="http://schemas.openxmlformats.org/officeDocument/2006/relationships/slide" Target="/ppt/slides/slide7.xml" Id="R26d7ca4f42654c45" /><Relationship Type="http://schemas.openxmlformats.org/officeDocument/2006/relationships/slide" Target="/ppt/slides/slide8.xml" Id="R0d05e70f034c44d3" /><Relationship Type="http://schemas.openxmlformats.org/officeDocument/2006/relationships/slide" Target="/ppt/slides/slide9.xml" Id="R76b568a805a3488a" /><Relationship Type="http://schemas.openxmlformats.org/officeDocument/2006/relationships/slide" Target="/ppt/slides/slide10.xml" Id="R5f39fddaef6b4ef0" /><Relationship Type="http://schemas.openxmlformats.org/officeDocument/2006/relationships/slide" Target="/ppt/slides/slide11.xml" Id="R90c63f69ccee45f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64c1449fafc4e9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c1cca30bb074b42" /><Relationship Type="http://schemas.openxmlformats.org/officeDocument/2006/relationships/notesMaster" Target="/ppt/notesMasters/notesMaster1.xml" Id="R75cd7724acd044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5061ddb8c1465c" /><Relationship Type="http://schemas.openxmlformats.org/officeDocument/2006/relationships/notesMaster" Target="/ppt/notesMasters/notesMaster1.xml" Id="R1f8c6228575c4c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082b2b21dc4201" /><Relationship Type="http://schemas.openxmlformats.org/officeDocument/2006/relationships/notesMaster" Target="/ppt/notesMasters/notesMaster1.xml" Id="R89a9de6338a747e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c782072dd594d8c" /><Relationship Type="http://schemas.openxmlformats.org/officeDocument/2006/relationships/notesMaster" Target="/ppt/notesMasters/notesMaster1.xml" Id="R421f100e32a2446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323cbbaecb465c" /><Relationship Type="http://schemas.openxmlformats.org/officeDocument/2006/relationships/notesMaster" Target="/ppt/notesMasters/notesMaster1.xml" Id="R98fd8351c346435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c18fd832b7d48a5" /><Relationship Type="http://schemas.openxmlformats.org/officeDocument/2006/relationships/notesMaster" Target="/ppt/notesMasters/notesMaster1.xml" Id="Rb1245b703abc49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17d12de2ee54306" /><Relationship Type="http://schemas.openxmlformats.org/officeDocument/2006/relationships/notesMaster" Target="/ppt/notesMasters/notesMaster1.xml" Id="R52c6f6d785e84b3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0f6f776e1814ad7" /><Relationship Type="http://schemas.openxmlformats.org/officeDocument/2006/relationships/notesMaster" Target="/ppt/notesMasters/notesMaster1.xml" Id="R44d9c2f5fdac4a9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611acb349594476" /><Relationship Type="http://schemas.openxmlformats.org/officeDocument/2006/relationships/notesMaster" Target="/ppt/notesMasters/notesMaster1.xml" Id="Rc44d3a233e9f486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54811c79d5c40a9" /><Relationship Type="http://schemas.openxmlformats.org/officeDocument/2006/relationships/notesMaster" Target="/ppt/notesMasters/notesMaster1.xml" Id="Rae08f6c1a22a4e2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bad28fd6acd4ab5" /><Relationship Type="http://schemas.openxmlformats.org/officeDocument/2006/relationships/notesMaster" Target="/ppt/notesMasters/notesMaster1.xml" Id="R2b5e268418c749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28d01eca114c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1c227ddc6a45e6" /><Relationship Type="http://schemas.openxmlformats.org/officeDocument/2006/relationships/slideLayout" Target="/ppt/slideLayouts/slideLayout1.xml" Id="R921ab6f20ef645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1ab6f20ef645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eec917a9374b07" /><Relationship Type="http://schemas.openxmlformats.org/officeDocument/2006/relationships/image" Target="/ppt/media/image.png" Id="R5a8b35c43e4f4cc6" /><Relationship Type="http://schemas.openxmlformats.org/officeDocument/2006/relationships/notesSlide" Target="/ppt/notesSlides/notesSlide1.xml" Id="Rd7557982378846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f6df629d5d4ba5" /><Relationship Type="http://schemas.openxmlformats.org/officeDocument/2006/relationships/notesSlide" Target="/ppt/notesSlides/notesSlide2.xml" Id="R34ea168dbeab47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54329238d6458a" /><Relationship Type="http://schemas.openxmlformats.org/officeDocument/2006/relationships/notesSlide" Target="/ppt/notesSlides/notesSlide3.xml" Id="R34e4096b7a5041d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ebd3a04b3c4263" /><Relationship Type="http://schemas.openxmlformats.org/officeDocument/2006/relationships/notesSlide" Target="/ppt/notesSlides/notesSlide4.xml" Id="R2f3011e24001493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2d8e87ae1c4933" /><Relationship Type="http://schemas.openxmlformats.org/officeDocument/2006/relationships/notesSlide" Target="/ppt/notesSlides/notesSlide5.xml" Id="R83aa536622c8450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4fd77e85924272" /><Relationship Type="http://schemas.openxmlformats.org/officeDocument/2006/relationships/notesSlide" Target="/ppt/notesSlides/notesSlide6.xml" Id="R49cf4429a6b74e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f71c612e0a4b52" /><Relationship Type="http://schemas.openxmlformats.org/officeDocument/2006/relationships/notesSlide" Target="/ppt/notesSlides/notesSlide7.xml" Id="R1ffdb9c4ba9d4a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63de019e214589" /><Relationship Type="http://schemas.openxmlformats.org/officeDocument/2006/relationships/notesSlide" Target="/ppt/notesSlides/notesSlide8.xml" Id="Re63c9ea0b7fc442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24ca7a8ee64748" /><Relationship Type="http://schemas.openxmlformats.org/officeDocument/2006/relationships/notesSlide" Target="/ppt/notesSlides/notesSlide9.xml" Id="Rff2cd1ff7df9474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51ab698a5e41dd" /><Relationship Type="http://schemas.openxmlformats.org/officeDocument/2006/relationships/notesSlide" Target="/ppt/notesSlides/notesSlide10.xml" Id="Rc552dbc150ff421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77c70a3c6f4dee" /><Relationship Type="http://schemas.openxmlformats.org/officeDocument/2006/relationships/notesSlide" Target="/ppt/notesSlides/notesSlide11.xml" Id="R56882e7006e7455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D4B209-5996-4B0F-8AFA-988E31C49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CAB904-AD4B-4EF6-AE34-93F37081A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F611D7-DA9C-4CAE-8E1F-E6902C753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Free Lesson Plan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019EA0-CD0B-4A47-B20D-DABB3B2E4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maps a 5th-grade science lesson on plant life cycles with clear activities.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D0ED36-BA07-4650-82F3-FA44E8C11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1C2966-56B2-4DBD-8C96-887D851E6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ACE3B3-9B3E-4EF1-852C-7D3A9C05B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76198D-5344-4FB4-A0A2-37CFF0FE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8b35c43e4f4cc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911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11D502-A088-4A7B-AE2E-87E74146E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25A032-515D-4ECF-AB16-1274BC00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24EDC7-87BC-4BEB-BF1A-9384CC44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B50B6C-6CE4-4C87-B485-345707D8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C336A0-0409-4ADA-BCB8-230F544F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lesson plan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CA6C98-0EC8-424B-BCCC-09B86C151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02EC4A-5197-4389-9369-3CC813880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52EB29-5645-43E2-920F-EE48F92A7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4A5BA2-9D41-4F3E-9B56-FA7BBD894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lesson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EF32FA-70CF-4139-BBCA-541F69661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E9D886-E911-4C7F-BA7D-133F59C47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F9AD5F-88EE-48B6-AF20-55DA80DA9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8CD2A2-98C5-464E-AB8E-3F6278A7F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0BF532-A180-4CB1-B2B7-45746EC0A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A6B081-EAAD-4D4B-9A4B-5C4075A9E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9D6846-6501-4C59-B0AC-0E2883524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Main Activity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CCB5C7-B57B-4967-BD60-02B3A1FF0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activities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55F22B-5EE7-42E0-A831-954123D8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17052B-0038-48B3-AA9D-EB0E44825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09EDA8-0FFC-4F45-9E7A-F347F8A87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748AB8-BF8B-46AA-A697-AB3AD188F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checks</a:t>
            </a:r>
          </a:p>
        </p:txBody>
      </p:sp>
    </p:spTree>
    <p:extLst>
      <p:ext uri="{BB962C8B-B14F-4D97-AF65-F5344CB8AC3E}">
        <p14:creationId xmlns:p14="http://schemas.microsoft.com/office/powerpoint/2010/main" val="10428033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B76F19-1952-44BC-AB10-CF2092E79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54450E-EB02-4CD3-8EF3-6B54A4259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305C4F-D36D-4015-878D-ED17ACD8B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2380D4-1D89-47D7-83A0-C2B921BF6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9C4F76-F33F-4D64-BAF2-23ACB4595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topic into a simple, teachable class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37E18A-976C-46E9-8745-790048A74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EED2F2-B85D-4326-BB80-BD818DD48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738344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F434B4-9E4F-40CA-ADEA-0C58192D2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55865A-BF1B-4013-BBD0-258A1960B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22D7BB-0909-4926-BEC3-29DF1747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530B92-62F0-4CC0-B908-0F0A8F545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F214A2-2D25-4433-8252-AE3D9B8D8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free lesson plan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C0D914-A765-4473-83AC-BBE9E69D3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111980-2159-408B-840C-5C8183EC3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35A985-D1C8-4E2D-80F8-E929CAF84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F5CD2C-68F9-4640-8852-727833252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lesson plan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B80DD5-AC80-422F-8F9B-99AD0939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3DAC02-053A-4D9C-B5CB-9677D75B0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96C588-228A-4421-B8E2-E4DAE5588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2F7F55-39BF-492B-A706-CCC272316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50F185-C309-4A8E-B768-F1A5D4EBB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topic into a simple, teachable 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12BD79-3B1B-4E37-A736-94986DE53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A079B1-799F-4ABD-89E9-93EB17C7F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3A9D62-DF44-48E7-9D19-8F3D11CC9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5FDCC4-E43F-4844-B727-B89896F1F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99C08E-C046-4F60-9515-803A140ED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Plan wrap-up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B524F3-8D22-4660-9E4E-B8715FC40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286895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1B1212D-C4C3-4841-BB89-4D6003C1B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6B647C-E70C-4B3D-8CE1-9772359DA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115B1E-37C3-4E59-92F2-948C282B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56B471-1B15-49AF-88C7-2973C693A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4F7F87-EE5B-4757-B98D-4C019FC6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85FFC6-0C4B-49CC-828C-363B26F7F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99F0E6-1400-4FED-A0CA-F1FD671E8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A2859E-AEAF-4808-8747-EDF17A04F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495443-F8B4-4130-83F9-D0FF10D36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lesson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6164C1-E116-4F13-89ED-0C40C913F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1AD8F8-FD13-4D6E-9660-337AAA404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D60E8B-036E-4082-84D1-BB1088881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0B0284-274A-4EE1-9CD4-E1EEF6A26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7BC15F-0D31-4200-A91F-E3A9EBC52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627EC7-432C-44F2-9937-559421DE4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1D5689-9327-4688-9D66-7A39E4517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180FAB-2A8E-4250-B0A5-CF228EFB4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activities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FFB74A-9776-4CC6-BFE6-6C8C15465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CB1D7E-CE44-41F0-AEE9-0A4FF91B2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F7BDA3-E0C5-4DA2-99DA-6386ADF1C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CF8791-B1E3-4E01-BB1F-B595C42C8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checks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39D456-15A1-4B73-B380-D655B15BA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190A3B-C828-45B9-828E-A7E18884A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BAF8F1-6B91-40B9-B586-68D3F890A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0B4790-0528-478D-B287-C53BC4C33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wrap-up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215B44-5991-4DB8-9466-55F8ACDDD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516932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C79C06-0C80-4B5A-AA61-5054E8AC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54CF6-F394-40B3-9081-65D432382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E9D1E6-4E3B-4B1F-970C-E07D92CE2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769A1B-CA65-4A9C-9390-765B539D7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A5A37F-B387-46BD-A52A-1EDDF621D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lesson plan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B3D769-C8A6-4344-8032-205289DE6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3E3FA0-DE64-4E8C-880B-3ACE33D8D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EC7198-30A2-48D9-9917-12BE5B52B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88DFBC-A693-458D-A96E-0A10B9C1F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are scattered across notes and worksheets.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243D22-4BD9-4ABF-B454-E97F18C23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FEA4C5-CEC1-4593-B588-3080A8AE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class flow feels rushed and uneven.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8B2B29-45C8-4DF8-ADA7-89E00E8EC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D80FFA-46C5-4A37-811C-5A1715DBC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It is hard to see what students should do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610B9A-F39A-4992-AA9E-6370BB338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A0CE19-60CB-4066-B98F-5DEC860D3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050A49-1610-47BB-8596-A4774BAED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763BA2-C729-4358-B876-C05812920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6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follows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4C8607-4EED-45B4-A16F-7401D63C1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AA2236-2568-4572-8E8C-C4B24978F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supports the same learning goal.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43FCF3-8BE0-4F52-8ED2-7851E1867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A6B255-3D79-4935-B4F5-8E62CCA25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teacher can explain the plan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17023283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B877A9-0262-41C4-86E6-1DD50F47A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077AA4-CF92-4CCA-BC13-DAADD908D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440E6F-1630-4655-9E5B-8E8D997CD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DDB5FA-4F78-4BF8-9F3A-61AA0B7C0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A51B61-C3B5-4E6C-A3EE-60300C6A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05BD66-A338-4C90-A26E-E011EECDF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32DB1A-5294-469B-9AAC-08B2AC40C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80703E-3970-4DFC-A780-602A61095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0CAE82-0AE0-4F56-A8DD-5F7ED6E45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CBF8D0-A257-4E9D-8D44-28EC75DB5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organize a first lesson without missing key parts.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6F862F-AD20-4DD2-A2C5-D875B01CE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634463-BB84-4707-9140-64F0071FB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C22286-DDF9-4289-B0B1-B2430987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D256B5-924C-4E33-B277-8523C11D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HOMESCHOOL PARENTS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0A01C2-F984-43A3-B1CF-94DCD400D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teaching one subject at home.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CD07E0-4FD8-47BF-93B0-FE0010B8F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DCE3B1-028A-4895-B0FC-E3E4AA7DA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B8CDDA-3C9A-464B-B6BE-88D4E8446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2F4C18-6BFC-4E0B-A5B1-516A4FB9D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TEACHER 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F06B19-6CFA-4594-8035-496BD2B3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to show how a lesson plan can be presented.</a:t>
            </a:r>
          </a:p>
        </p:txBody>
      </p:sp>
    </p:spTree>
    <p:extLst>
      <p:ext uri="{BB962C8B-B14F-4D97-AF65-F5344CB8AC3E}">
        <p14:creationId xmlns:p14="http://schemas.microsoft.com/office/powerpoint/2010/main" val="10284413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11B1B83-B85C-4C8B-B28F-1A8552B2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74D3DB-752F-416D-8BD7-D61203C5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268E95-0FFD-4947-9DBA-EA218C43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46E30E-755A-4F73-BE1B-9EABE3B7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2346D3-BF1F-4552-A601-BDD9776C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E80CC5-2F4A-47A3-A581-5CE90B2F8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509451-B5B9-4A23-8FDF-1BDA1BC24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34EBBD-75CF-4E11-9C1C-38FC570F6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E60C70-D7AF-483E-A2B0-5AF9DCFEB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4D51EC-8485-48A5-BC22-20A6907E2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A460C9-5E01-45A7-9F0E-6A5EEB024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lesson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8AB41B-5B86-4685-9988-81B87B945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E8701D-F12F-421B-AF0E-72337657E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18F030-9FCC-40E5-BF2A-80AD2D540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70A113-7993-4594-8667-1DD6879F1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C0C616-A55E-4FFF-AA37-ECF803383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E34473-4ECC-4A43-BD14-8369C4F90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warm-up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1129D5-73E2-4D7B-A4A8-760DA172F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881819-DB6A-408E-9253-E8D762341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B83BF1-C8BA-43B7-AB26-E7ECF02F7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B5DC9E-4899-464E-8D7F-7F96EB0C4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C0F5D8-06F0-4085-AD59-92AFDC454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A50D2C-AACD-4363-A39D-DB9C0B20A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activities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DD2DC07-8ED5-496A-9A4F-B720139E6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99A19A-F2C3-4C57-ACC8-82544AA5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C2FDBC-06AF-4B8A-A224-13A6DDF39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AA678E-3DAC-46BF-973E-906B9D4D7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1869243-72D5-410A-B255-EC7DA587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72B60D5-498D-4245-B84B-0CC4DB00B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checks</a:t>
            </a:r>
          </a:p>
        </p:txBody>
      </p:sp>
    </p:spTree>
    <p:extLst>
      <p:ext uri="{BB962C8B-B14F-4D97-AF65-F5344CB8AC3E}">
        <p14:creationId xmlns:p14="http://schemas.microsoft.com/office/powerpoint/2010/main" val="20225019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31216C-7D3F-4FA3-9ED1-41EAA0B98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7088C-C9A0-4DB0-BACB-ADA8D5036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CA67E3-8C81-419A-A9DD-45C7E581B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DB60F1-0DD3-48CD-9BDF-2EE08C932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7D7790-1C5E-4C8C-B161-82394786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lesson plan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AD29B2-1B9A-4389-8127-1AFD4AD4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E6CB1B-10AC-4A59-8586-177273010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7C37B3-E7E7-49CC-828A-1675A1A42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a plant cycle topic into a lesson students can follow easily?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A10FBD-98A7-4D2B-B084-95E7A475C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12872E-DE8C-48E6-8008-DFF234CDA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B1BD3D-4950-47EC-BB35-1A03AD25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188845-17EC-46C1-8414-B585EE9B5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warm-up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9F5511-C863-4CA0-B975-4AF482DC3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17B85E-B8F5-4584-9C58-19F58215F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44C063-90CA-44C5-94B8-C4D246EF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activities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55DDFA-1B48-4E9D-BB44-4401D45B4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BBB805-2966-493D-B82A-02269F033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096B2F-CCDA-492A-BF06-CB0118072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wrap-up</a:t>
            </a:r>
          </a:p>
        </p:txBody>
      </p:sp>
    </p:spTree>
    <p:extLst>
      <p:ext uri="{BB962C8B-B14F-4D97-AF65-F5344CB8AC3E}">
        <p14:creationId xmlns:p14="http://schemas.microsoft.com/office/powerpoint/2010/main" val="8457144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CC2530-B5C4-4A30-A874-E43C8F889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13EDED-9178-4560-A352-779C9C410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6E0858-CCB3-4ADF-A92F-8155AAB7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2EFBEF-33FF-48A9-979A-206782B4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B31167-2932-4AC5-ACC8-3C5AB8AB9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lesson plan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FA93EF-77F2-435D-9FE6-1D70B648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A183E-4E5F-4EE4-8194-1F68D8988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F6534E-5827-457D-834A-7827E13A9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98488D-F216-4FC7-B6EC-E13C02115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lesson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D9E610-7361-49F4-A05D-2DD54256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0F62A4-0A12-4795-900A-68A9C55CA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0E37B0-852E-4693-8406-242056776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06598E-3B2D-4751-8DFA-B38E6D89F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97820C-BE1E-4775-BC72-23242CE88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warm-up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EFDE24-8BE7-451D-B6D7-42B483928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75632C-3117-42C0-A255-4DE4E490B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ADD2C4-A62A-4164-BEAA-BC00F978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A1983B-052E-4F58-A290-190465A20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D64204-9872-4D46-95BF-DEE62DD90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activities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71904A-C616-4B65-B311-C33C0220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C6D578-FC0B-4657-B796-0719394A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43F657-B6BA-4C5F-B563-1A498391E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F305F9-9868-4B5D-9138-22CB6D589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C76457-0451-4747-963F-5A016D946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wrap-up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30A01F-6995-4C04-81BF-F97A57553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379595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C76D95-428C-4945-8A7E-B813AE07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B80098-DB0F-4E46-BF5F-4129C7569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93FF53-0CC5-401D-9EE1-C9F73104A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makes every class easier to teach.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B6F06-B3B7-4BE6-9980-1AE3CA5A8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B5ED07-B016-4D3E-8066-533AE994F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ABB9DA-CE81-402D-9089-E73862DD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69360C-BCF9-4B14-BB7B-3E2E8C58B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094483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2026-10-01T10:33:43.8370000Z</dcterms:created>
  <dcterms:modified xsi:type="dcterms:W3CDTF">2026-10-01T10:33:43.8370000Z</dcterms:modified>
</coreProperties>
</file>