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5f07d4dbf84871" /><Relationship Type="http://schemas.openxmlformats.org/officeDocument/2006/relationships/extended-properties" Target="/docProps/app.xml" Id="Rb76db01084364f63" /><Relationship Type="http://schemas.openxmlformats.org/officeDocument/2006/relationships/officeDocument" Target="/ppt/presentation.xml" Id="Rf110d52ebd2c4f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2c298b91a5498f"/>
  </p:sldMasterIdLst>
  <p:notesMasterIdLst>
    <p:notesMasterId xmlns:r="http://schemas.openxmlformats.org/officeDocument/2006/relationships" r:id="Rafb56e2dc9b84701"/>
  </p:notesMasterIdLst>
  <p:sldIdLst>
    <p:sldId xmlns:r="http://schemas.openxmlformats.org/officeDocument/2006/relationships" id="256" r:id="R70e1b6ff08304dcb"/>
    <p:sldId xmlns:r="http://schemas.openxmlformats.org/officeDocument/2006/relationships" id="257" r:id="R43946b0c67a44bcf"/>
    <p:sldId xmlns:r="http://schemas.openxmlformats.org/officeDocument/2006/relationships" id="258" r:id="R03d2403d1a2f4d2b"/>
    <p:sldId xmlns:r="http://schemas.openxmlformats.org/officeDocument/2006/relationships" id="259" r:id="Rb888a22b896444ab"/>
    <p:sldId xmlns:r="http://schemas.openxmlformats.org/officeDocument/2006/relationships" id="260" r:id="R8bc1362a74964847"/>
    <p:sldId xmlns:r="http://schemas.openxmlformats.org/officeDocument/2006/relationships" id="261" r:id="R69c0465eb7c04a34"/>
    <p:sldId xmlns:r="http://schemas.openxmlformats.org/officeDocument/2006/relationships" id="262" r:id="R138ba0db1b524930"/>
    <p:sldId xmlns:r="http://schemas.openxmlformats.org/officeDocument/2006/relationships" id="263" r:id="R7fa640686c1b4c2d"/>
    <p:sldId xmlns:r="http://schemas.openxmlformats.org/officeDocument/2006/relationships" id="264" r:id="R70027e6dd26c46b1"/>
    <p:sldId xmlns:r="http://schemas.openxmlformats.org/officeDocument/2006/relationships" id="265" r:id="R4d104ffe66fe4858"/>
    <p:sldId xmlns:r="http://schemas.openxmlformats.org/officeDocument/2006/relationships" id="266" r:id="Rb0eb85bf7ab2470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bb0ac5f3f04a79" /><Relationship Type="http://schemas.openxmlformats.org/officeDocument/2006/relationships/slideMaster" Target="/ppt/slideMasters/slideMaster1.xml" Id="R032c298b91a5498f" /><Relationship Type="http://schemas.openxmlformats.org/officeDocument/2006/relationships/notesMaster" Target="/ppt/notesMasters/notesMaster1.xml" Id="Rafb56e2dc9b84701" /><Relationship Type="http://schemas.openxmlformats.org/officeDocument/2006/relationships/presProps" Target="/ppt/presProps.xml" Id="R28fcf886e7184ca2" /><Relationship Type="http://schemas.openxmlformats.org/officeDocument/2006/relationships/tableStyles" Target="/ppt/tableStyles.xml" Id="R8bd133f9de05446f" /><Relationship Type="http://schemas.openxmlformats.org/officeDocument/2006/relationships/slide" Target="/ppt/slides/slide1.xml" Id="R70e1b6ff08304dcb" /><Relationship Type="http://schemas.openxmlformats.org/officeDocument/2006/relationships/slide" Target="/ppt/slides/slide2.xml" Id="R43946b0c67a44bcf" /><Relationship Type="http://schemas.openxmlformats.org/officeDocument/2006/relationships/slide" Target="/ppt/slides/slide3.xml" Id="R03d2403d1a2f4d2b" /><Relationship Type="http://schemas.openxmlformats.org/officeDocument/2006/relationships/slide" Target="/ppt/slides/slide4.xml" Id="Rb888a22b896444ab" /><Relationship Type="http://schemas.openxmlformats.org/officeDocument/2006/relationships/slide" Target="/ppt/slides/slide5.xml" Id="R8bc1362a74964847" /><Relationship Type="http://schemas.openxmlformats.org/officeDocument/2006/relationships/slide" Target="/ppt/slides/slide6.xml" Id="R69c0465eb7c04a34" /><Relationship Type="http://schemas.openxmlformats.org/officeDocument/2006/relationships/slide" Target="/ppt/slides/slide7.xml" Id="R138ba0db1b524930" /><Relationship Type="http://schemas.openxmlformats.org/officeDocument/2006/relationships/slide" Target="/ppt/slides/slide8.xml" Id="R7fa640686c1b4c2d" /><Relationship Type="http://schemas.openxmlformats.org/officeDocument/2006/relationships/slide" Target="/ppt/slides/slide9.xml" Id="R70027e6dd26c46b1" /><Relationship Type="http://schemas.openxmlformats.org/officeDocument/2006/relationships/slide" Target="/ppt/slides/slide10.xml" Id="R4d104ffe66fe4858" /><Relationship Type="http://schemas.openxmlformats.org/officeDocument/2006/relationships/slide" Target="/ppt/slides/slide11.xml" Id="Rb0eb85bf7ab247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daa2105f7c42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5f2ca55c804662" /><Relationship Type="http://schemas.openxmlformats.org/officeDocument/2006/relationships/notesMaster" Target="/ppt/notesMasters/notesMaster1.xml" Id="Rf2821f2fe57141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2c53454872437d" /><Relationship Type="http://schemas.openxmlformats.org/officeDocument/2006/relationships/notesMaster" Target="/ppt/notesMasters/notesMaster1.xml" Id="R1c3dd481168d4d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91e69c35bd4f87" /><Relationship Type="http://schemas.openxmlformats.org/officeDocument/2006/relationships/notesMaster" Target="/ppt/notesMasters/notesMaster1.xml" Id="R50dc25e41cdf44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d7c20928844cb7" /><Relationship Type="http://schemas.openxmlformats.org/officeDocument/2006/relationships/notesMaster" Target="/ppt/notesMasters/notesMaster1.xml" Id="Racb90f6b7b84439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cd44a033744982" /><Relationship Type="http://schemas.openxmlformats.org/officeDocument/2006/relationships/notesMaster" Target="/ppt/notesMasters/notesMaster1.xml" Id="R821d0b182c8f4a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dcb595f55149cd" /><Relationship Type="http://schemas.openxmlformats.org/officeDocument/2006/relationships/notesMaster" Target="/ppt/notesMasters/notesMaster1.xml" Id="R0f6d20cf492d4a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ffbc0884fc480d" /><Relationship Type="http://schemas.openxmlformats.org/officeDocument/2006/relationships/notesMaster" Target="/ppt/notesMasters/notesMaster1.xml" Id="Rc9c234c565c543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38476135a74a25" /><Relationship Type="http://schemas.openxmlformats.org/officeDocument/2006/relationships/notesMaster" Target="/ppt/notesMasters/notesMaster1.xml" Id="Rf31d9e19bebb4c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7bb34a88f54898" /><Relationship Type="http://schemas.openxmlformats.org/officeDocument/2006/relationships/notesMaster" Target="/ppt/notesMasters/notesMaster1.xml" Id="Rce04415231c64c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acfd91439b4435" /><Relationship Type="http://schemas.openxmlformats.org/officeDocument/2006/relationships/notesMaster" Target="/ppt/notesMasters/notesMaster1.xml" Id="Rbf4b322cf1214d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7dbd262e554ded" /><Relationship Type="http://schemas.openxmlformats.org/officeDocument/2006/relationships/notesMaster" Target="/ppt/notesMasters/notesMaster1.xml" Id="R93f8a3d1d43942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303a729aad41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593b0f3a954ba9" /><Relationship Type="http://schemas.openxmlformats.org/officeDocument/2006/relationships/slideLayout" Target="/ppt/slideLayouts/slideLayout1.xml" Id="Rd914a183ce284a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14a183ce284a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ae9dca5cb4ab5" /><Relationship Type="http://schemas.openxmlformats.org/officeDocument/2006/relationships/image" Target="/ppt/media/image.png" Id="Rc3606b14008f4cf9" /><Relationship Type="http://schemas.openxmlformats.org/officeDocument/2006/relationships/notesSlide" Target="/ppt/notesSlides/notesSlide1.xml" Id="Rf449200f37f14e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ca9809d034fe3" /><Relationship Type="http://schemas.openxmlformats.org/officeDocument/2006/relationships/notesSlide" Target="/ppt/notesSlides/notesSlide2.xml" Id="R0a356d2df5be4e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ca8909b7c4e09" /><Relationship Type="http://schemas.openxmlformats.org/officeDocument/2006/relationships/notesSlide" Target="/ppt/notesSlides/notesSlide3.xml" Id="R4ee3b0f8455040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b3772094c4d23" /><Relationship Type="http://schemas.openxmlformats.org/officeDocument/2006/relationships/notesSlide" Target="/ppt/notesSlides/notesSlide4.xml" Id="Rc0b7bdbfb11342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79e96a6f2d4b54" /><Relationship Type="http://schemas.openxmlformats.org/officeDocument/2006/relationships/notesSlide" Target="/ppt/notesSlides/notesSlide5.xml" Id="R5adbb156adf74e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21958a43d4369" /><Relationship Type="http://schemas.openxmlformats.org/officeDocument/2006/relationships/notesSlide" Target="/ppt/notesSlides/notesSlide6.xml" Id="R493e90d9439344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059dfe5e1481f" /><Relationship Type="http://schemas.openxmlformats.org/officeDocument/2006/relationships/notesSlide" Target="/ppt/notesSlides/notesSlide7.xml" Id="Re328b617b0564d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70f66f48b4373" /><Relationship Type="http://schemas.openxmlformats.org/officeDocument/2006/relationships/notesSlide" Target="/ppt/notesSlides/notesSlide8.xml" Id="Rd92bdcbce35845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022d68d9b9488a" /><Relationship Type="http://schemas.openxmlformats.org/officeDocument/2006/relationships/notesSlide" Target="/ppt/notesSlides/notesSlide9.xml" Id="Rd367c3a1e49149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df431fcf994446" /><Relationship Type="http://schemas.openxmlformats.org/officeDocument/2006/relationships/notesSlide" Target="/ppt/notesSlides/notesSlide10.xml" Id="Rf5c36b38aefa46a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629fdaddc84f9b" /><Relationship Type="http://schemas.openxmlformats.org/officeDocument/2006/relationships/notesSlide" Target="/ppt/notesSlides/notesSlide11.xml" Id="Rb2c1afd74c5646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0785A2-B2D5-4372-B8B8-9181BDB6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2717A-270C-4AB7-9A18-6C6C26B3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3DB452-3765-4E1E-8D5F-379BCD40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Online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04483-CCF7-4A96-8C6D-C81A3904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team turns a seasonal launch into a clean, shareable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88E47C-1EC1-4027-A2D2-3D724415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5E89C-5784-46CE-8D18-3730E753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22727-4B28-4C67-B5AB-DD45FF28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DFB4B-6BF6-425A-95EF-E6656EA7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06b14008f4cf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227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4CB487-F756-4534-975E-C88B8144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A77C3-9C1E-42E5-87F5-3551EDBA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78E8EE-D81E-4EEF-B6EB-5B403617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7E1724-9A6E-4C44-A54A-9CF7F458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EE088-F3FF-413F-A8C6-4937F76F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free online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78FE1-4D63-4D4B-B544-92640BC9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CF3DEA-17FD-49DE-A638-187E392E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C4AF1F-2741-4712-A4CB-BC84B9B4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9F7BD-BE7D-4B7C-97D4-D3CB77C9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EFA32-F6B3-40B7-88EA-9087DA9E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B1D79-34D3-42E6-A3DD-D58E6F7D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7594B-CF5A-4B0F-90D7-A4FD13CC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Highlights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9FC98-0963-4DA1-8B3D-295CC30C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5E49DD-93DF-44DE-A1E9-1E023448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37436A-EFB3-4C09-87A3-E1E0969D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F3334F-C4D2-4B30-8A41-DFB3E709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Audience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66EB3-475E-4272-8DBB-53CAECBC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Insert product photos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A542C-6EF8-4F9D-BD4F-68B11043C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F08831-F68D-4886-BE92-C236EE7A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438090-5552-4BC4-932B-648A9DF4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E8705F-43E8-4FA0-AD95-CB6A3F69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layout</a:t>
            </a:r>
          </a:p>
        </p:txBody>
      </p:sp>
    </p:spTree>
    <p:extLst>
      <p:ext uri="{BB962C8B-B14F-4D97-AF65-F5344CB8AC3E}">
        <p14:creationId xmlns:p14="http://schemas.microsoft.com/office/powerpoint/2010/main" val="1800254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2CA272-F4A9-4496-93F7-4746D7F93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1FF23-16D1-4612-952C-9139F315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B0EB3-78F5-45DB-9E12-037C7C8D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40D0D-F162-4DEA-88F7-FFE1563A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0D34D-7C4D-4F64-A9EC-03B44CE0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Showcase a simple launch story with polished slides.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36172-1A6B-45CD-ADF3-EA017B86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060D4-A783-4825-A9B6-165E6597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489622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BB8223-0227-4AE4-9082-94ECCE45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AAAB5-005B-448A-8217-0D35B291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B4686-FAFD-48CD-A2DE-C359B0EC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BD89F3-B043-4578-9F7C-96E2A32A1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5AE616-F2EE-4F68-AF81-4FB489FE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free online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2E4C1-80F8-43D3-AD2E-AB7A8D7E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5704F-4DEC-4D62-8D67-4E8F48F6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3640E8-8B99-4CFE-ACE4-186949D5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524C39-1A28-4646-92E9-36786E60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free online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AAD4A-19ED-48CD-B5B4-FE555475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BCA9F-DA42-41E6-A370-1CD1806B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85FE5E-96E4-4AD4-B81A-90435750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91E528-F7A8-4767-A5D2-F3599694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2DB0EE-D5BA-487F-8A97-382CF76C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simple launch story with polis…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BF32F-B56E-48B5-879A-4A3B0B62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1F6899-F475-4567-BEB5-5F452FF7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D04762-FEBE-44A5-8AF2-50B462B5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4D4269-A381-456F-8AA3-A474BB87D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A123EB-63C4-4B37-AB49-CBECA86C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Share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867D50-6CF0-49E2-8DDE-9E40D9BB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470943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2FD899-5931-4922-A293-BF3B5406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C03EE-C9A4-44C3-A7AF-B59A7BFC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7F472-4886-4BAB-9CB7-4B3FC84F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9EEC67-E66C-4D1E-8B16-BB4358716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E76A34-C6DE-4938-B128-74E6EC53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E752B-5F94-4EF2-9E59-92C7FA8A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F5416-1B99-46F6-81EC-10C2200C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4482E-7957-4C52-92C1-503CBA33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858996-B38A-4065-86D1-704CFA42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5EE97-6A88-43EA-B308-CF29E1CE3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FEFBE7-8687-418F-9888-542538B7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350B1-FB33-4B8D-9D8C-620A8AF9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50DCD-B3DF-48B3-A2B7-7B903798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11B65E-F5FE-4E72-9A3D-4BC5BA09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AB0AF1-0E80-4DF7-A2FB-49BE0D08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21CA9D-C517-4958-806A-8F8EE3E84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D0F251-3B32-44C5-8F93-FA01CAB2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Insert product photos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E9B56-E92C-4A36-94B2-EDCDDF3D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230986-2C78-47CB-9D4C-ECB82A4E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B6BCFD-0593-4047-ACC0-3EAEE0A5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867117-556A-499D-BC8F-FB035355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layout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951C4F-2220-410D-B2D0-E6780C45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326438-4201-42C7-B62B-0F810037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936E30-FE20-40D5-BF68-60BAF54A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446487-0DE7-4AA9-B2AE-4546B1F0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497D23-EA78-45C9-AAA7-27F72F19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233878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F5D827-2019-426D-A829-D160C5A3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62CEC-7858-42E3-BBAE-1BB7A9D9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B9108E-7768-4B1E-9083-9198975E4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7BF32-977E-4693-8F26-867A1BF69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B44BA-D6F0-4E80-AA51-EF1CE53C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free online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30C7A-484D-4D43-902F-B13FDFFB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B8D4E-335F-4F95-9ED4-21F5B4B1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A1E57-51DB-45EB-B88B-E07DBA89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29D941-938A-49AF-AA6E-44F9F022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C5B52E-1E2C-443B-9035-05FE0C7D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A3E2D5-5E8C-4D83-BA3F-80C02E90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colors and fonts look inconsistent.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F8AF9-0DC8-4C04-802D-1DDEB5EA4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E8E26C-97A0-4F6B-B6DD-ABBDCA9D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gets lost in too much 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8EBFEA-CC62-4910-BBAD-D9E2B6F5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58E9C1-52CA-44DF-B9DE-8A222260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2C5E3A-03D3-408F-9417-A3374347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58DB0C-2956-468D-B09B-F25C9D86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intro to next steps.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9D636-5669-4F5D-B107-4FEB5574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72A431-612C-4229-8AE7-1CE0CCBF7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and text feel balanced and on-brand.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A64050-A070-4E41-80E1-29A7BEBA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84BE37-3AA1-48B4-A5FD-BFD43D3D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takeaway.</a:t>
            </a:r>
          </a:p>
        </p:txBody>
      </p:sp>
    </p:spTree>
    <p:extLst>
      <p:ext uri="{BB962C8B-B14F-4D97-AF65-F5344CB8AC3E}">
        <p14:creationId xmlns:p14="http://schemas.microsoft.com/office/powerpoint/2010/main" val="19557699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9DD1AE-346F-4059-94FD-9D35752B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0EC37-F2D0-40EC-920B-D69311EB9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B8DF96-EF71-472B-AE26-67573FED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67059-CD69-4D76-81E7-DE261B95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ADC925-2E14-49C7-A644-65461FA8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EBC89-5C17-4CC7-B786-67EFFFF9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9D518-8B14-480C-91CA-C1E9885D7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0B551-A9E7-4406-B9A3-415BE340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0C5FAD-E8EE-4069-B3E3-1F63DF55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D4281A-BCA6-4C77-9252-31EEC15A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present a new offer to partners and customers.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9941CC-879D-47D1-89B3-07A095C1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D13B8C-08A8-49C4-8D47-44940DF2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229DD-A581-4E20-BEE7-650C45DD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C558E-7693-478D-9173-65BE029D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8EEF47-7504-443A-95FB-BA4C8AA2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structure for a campaign update that looks professional.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83AECA-3DDB-47B7-93CC-52E978F6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5BD47-C8DA-4B5B-AF08-D84F636A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8F96E8-5F4B-4EF3-BA8D-688A83C7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03C87-CD1A-4579-B597-C72A2053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EVENT PLANNER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6D9FB2-AC38-4B8B-BA30-FE5C98AE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deck to explain an event concept and timeline.</a:t>
            </a:r>
          </a:p>
        </p:txBody>
      </p:sp>
    </p:spTree>
    <p:extLst>
      <p:ext uri="{BB962C8B-B14F-4D97-AF65-F5344CB8AC3E}">
        <p14:creationId xmlns:p14="http://schemas.microsoft.com/office/powerpoint/2010/main" val="10910529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4BE79A-C216-4389-9B2D-4CC98C00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4F5757-4055-440A-ACF8-283E0FF4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86906-1054-47C4-8A58-85866EFD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D390E1-76B4-4356-8DB0-4660B7B0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A0A98-103D-4E37-9E83-E00308FD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9A395-4DA5-4C73-9770-6515AA07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9E181-EE36-4727-BBC7-4669053E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B681C-7883-4214-9308-AF468967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FD126-0503-47DD-B3DD-EE6BEC49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AB9CF-84EB-4D9E-9DA4-FE2E0237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457F61-3A48-4C35-A2CF-04629A1BD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1F85FA-33D4-4E7A-876F-1110D164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5177F-BDC5-433A-8C95-E2516CD7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757598-D14F-42FB-8FC1-1514E1E5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329A3-B520-4040-BC1C-3A1F03D3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FB0E07-F5D6-4B93-8B87-43B1BA5D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D4A309-E4D6-48E2-B6C0-9C2BDF7A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06544-7A7B-4BFB-9134-1FD650D1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693169-C624-416B-9F83-88A23BCB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1BD965-C68F-4E43-A445-0F30C13B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7D2899-A127-4786-8FCC-6B73F9A1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9CD806-2F80-4DE4-9422-C794EE49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19FCE1-F253-45FE-999E-A7873082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Insert product photos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30178C-28C2-4D11-857A-3B75794D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81C298-4E6E-413F-BD30-BD2E366B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AAC8F5-C6F3-4D2E-B6A5-2DF905BA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B03B19-1CB2-4753-A54C-69B9F7B2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A4F1A2-CA76-432C-87D9-49FBA170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CED392-AC14-47EF-8F91-A841EBB0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layout</a:t>
            </a:r>
          </a:p>
        </p:txBody>
      </p:sp>
    </p:spTree>
    <p:extLst>
      <p:ext uri="{BB962C8B-B14F-4D97-AF65-F5344CB8AC3E}">
        <p14:creationId xmlns:p14="http://schemas.microsoft.com/office/powerpoint/2010/main" val="20968249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D75047-1289-458D-B013-1707750A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49364D-AA3F-4357-B381-1C6EFF2A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F2872-47EE-4420-B3ED-2166EC57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4161E-3C1B-4545-9757-D92A6449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8CF4FD-C287-4C9A-A16B-74EFFC7F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free online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E675FA-0838-4890-B215-44D3FAC7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F6D38-0513-4BEB-805E-D045106C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C2C86-314E-49DC-AFA8-803A032D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present a new pastry launch with a cleaner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C5B57A-521A-4605-A24A-F3586010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1F28CA-0D4A-4577-A667-1831E2EF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8E463C-2CC8-4383-890A-61278630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0FBA83-8653-49A4-9CDD-E9024DE0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363A3F-6C6F-4F3F-8A47-72E136F8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D9E15D-34AF-49CF-8344-1D1FD07D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C62E7A-D54B-4889-BF1D-1EED46C8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Insert product photos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35258-D967-4A3D-AB89-6B24EF5D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24657A-F02A-4227-B0D2-BA56B50D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777442-1525-4EF0-8F1F-333A2320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deck</a:t>
            </a:r>
          </a:p>
        </p:txBody>
      </p:sp>
    </p:spTree>
    <p:extLst>
      <p:ext uri="{BB962C8B-B14F-4D97-AF65-F5344CB8AC3E}">
        <p14:creationId xmlns:p14="http://schemas.microsoft.com/office/powerpoint/2010/main" val="16477672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50E2BF-E78A-45AA-AD06-0FF69F5CB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B3ECFC-1274-4F21-8F42-86CFCD108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B3D06F-B79C-4129-9606-778B1CDF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A6D71-A1DB-44D8-AEDA-B4C2838A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C7A7A3-F2E9-4305-8B4D-2D6D40CF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free online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2C3C51-07A6-4B0D-B3EB-10B389DA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24600-6A2E-499F-8D0F-58111896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F8F7C9-5E1B-441F-BC20-C6874008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05C58-6C69-4099-8057-57C8EE6C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49D452-F14B-4131-AB86-D56D98D1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0FDA0-76E3-4675-8614-7131A79E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7500B9-55F8-43B3-9A03-435658D7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417684-F78A-492E-88B6-E7FAED3B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C3126D-51C6-45AC-BCE2-BE523CA1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7ECA9-B585-4E5C-AAEA-CBCBB6CD8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B161B-C6E5-4E11-8283-39CDA936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6553C8-7C06-4695-B713-DB6F3B06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282E08-53C6-473B-BFCC-A1ADC258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4E6DD6-1BE9-4232-BDAC-17C617B9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Insert product photos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6414B7-4623-4DA3-994D-7509D69A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F326EC-7D59-4D87-824E-B1557F18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BB0BE-87C1-46BD-9117-9788AA6D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A32889-241B-445E-8F2A-534C3231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3BC88E-16FC-4C31-8BCE-8BDFDAC0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68B1FE-4F6B-44DF-AE6A-F2519CF8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217990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2CA3B-1B8F-4EB4-A46E-77469138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18F0B-2213-4281-85AF-63025266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21F38-3ACA-42D8-8587-BAFE1D633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idea into a polished presentation.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FF580D-1E12-4933-BA36-BBFD3996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4F5720-32DC-4DA8-890C-63758CE9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2DDD3-361F-466F-B2E3-93365E33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D816B-DE43-4DE2-AF4E-812380CD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13425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2026-10-01T20:50:15.4820000Z</dcterms:created>
  <dcterms:modified xsi:type="dcterms:W3CDTF">2026-10-01T20:50:15.4830000Z</dcterms:modified>
</coreProperties>
</file>