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cf5102d67e4137" /><Relationship Type="http://schemas.openxmlformats.org/officeDocument/2006/relationships/extended-properties" Target="/docProps/app.xml" Id="R3f5dbe01c068401b" /><Relationship Type="http://schemas.openxmlformats.org/officeDocument/2006/relationships/officeDocument" Target="/ppt/presentation.xml" Id="Re24a0e11aebb4a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ae2feb233544f4"/>
  </p:sldMasterIdLst>
  <p:notesMasterIdLst>
    <p:notesMasterId xmlns:r="http://schemas.openxmlformats.org/officeDocument/2006/relationships" r:id="R33bea3b1781b4fc7"/>
  </p:notesMasterIdLst>
  <p:sldIdLst>
    <p:sldId xmlns:r="http://schemas.openxmlformats.org/officeDocument/2006/relationships" id="256" r:id="R80e4a66c40a84707"/>
    <p:sldId xmlns:r="http://schemas.openxmlformats.org/officeDocument/2006/relationships" id="257" r:id="Rc4658cbf35c64fef"/>
    <p:sldId xmlns:r="http://schemas.openxmlformats.org/officeDocument/2006/relationships" id="258" r:id="Rc3884a2e8a7e44b5"/>
    <p:sldId xmlns:r="http://schemas.openxmlformats.org/officeDocument/2006/relationships" id="259" r:id="Rf53b7e2cec5f4fa2"/>
    <p:sldId xmlns:r="http://schemas.openxmlformats.org/officeDocument/2006/relationships" id="260" r:id="R55af39cb5d3b489d"/>
    <p:sldId xmlns:r="http://schemas.openxmlformats.org/officeDocument/2006/relationships" id="261" r:id="R472e542279514be0"/>
    <p:sldId xmlns:r="http://schemas.openxmlformats.org/officeDocument/2006/relationships" id="262" r:id="Rae367115ff074b85"/>
    <p:sldId xmlns:r="http://schemas.openxmlformats.org/officeDocument/2006/relationships" id="263" r:id="Re2ce74aef61944f4"/>
    <p:sldId xmlns:r="http://schemas.openxmlformats.org/officeDocument/2006/relationships" id="264" r:id="R58b30fe296f24493"/>
    <p:sldId xmlns:r="http://schemas.openxmlformats.org/officeDocument/2006/relationships" id="265" r:id="R0d36cd310eee4fe3"/>
    <p:sldId xmlns:r="http://schemas.openxmlformats.org/officeDocument/2006/relationships" id="266" r:id="R4bcf9781388b42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9729d4d95d47c2" /><Relationship Type="http://schemas.openxmlformats.org/officeDocument/2006/relationships/slideMaster" Target="/ppt/slideMasters/slideMaster1.xml" Id="Reeae2feb233544f4" /><Relationship Type="http://schemas.openxmlformats.org/officeDocument/2006/relationships/notesMaster" Target="/ppt/notesMasters/notesMaster1.xml" Id="R33bea3b1781b4fc7" /><Relationship Type="http://schemas.openxmlformats.org/officeDocument/2006/relationships/presProps" Target="/ppt/presProps.xml" Id="R634db3efa3af426a" /><Relationship Type="http://schemas.openxmlformats.org/officeDocument/2006/relationships/tableStyles" Target="/ppt/tableStyles.xml" Id="Re5ab5947ee6d4184" /><Relationship Type="http://schemas.openxmlformats.org/officeDocument/2006/relationships/slide" Target="/ppt/slides/slide1.xml" Id="R80e4a66c40a84707" /><Relationship Type="http://schemas.openxmlformats.org/officeDocument/2006/relationships/slide" Target="/ppt/slides/slide2.xml" Id="Rc4658cbf35c64fef" /><Relationship Type="http://schemas.openxmlformats.org/officeDocument/2006/relationships/slide" Target="/ppt/slides/slide3.xml" Id="Rc3884a2e8a7e44b5" /><Relationship Type="http://schemas.openxmlformats.org/officeDocument/2006/relationships/slide" Target="/ppt/slides/slide4.xml" Id="Rf53b7e2cec5f4fa2" /><Relationship Type="http://schemas.openxmlformats.org/officeDocument/2006/relationships/slide" Target="/ppt/slides/slide5.xml" Id="R55af39cb5d3b489d" /><Relationship Type="http://schemas.openxmlformats.org/officeDocument/2006/relationships/slide" Target="/ppt/slides/slide6.xml" Id="R472e542279514be0" /><Relationship Type="http://schemas.openxmlformats.org/officeDocument/2006/relationships/slide" Target="/ppt/slides/slide7.xml" Id="Rae367115ff074b85" /><Relationship Type="http://schemas.openxmlformats.org/officeDocument/2006/relationships/slide" Target="/ppt/slides/slide8.xml" Id="Re2ce74aef61944f4" /><Relationship Type="http://schemas.openxmlformats.org/officeDocument/2006/relationships/slide" Target="/ppt/slides/slide9.xml" Id="R58b30fe296f24493" /><Relationship Type="http://schemas.openxmlformats.org/officeDocument/2006/relationships/slide" Target="/ppt/slides/slide10.xml" Id="R0d36cd310eee4fe3" /><Relationship Type="http://schemas.openxmlformats.org/officeDocument/2006/relationships/slide" Target="/ppt/slides/slide11.xml" Id="R4bcf9781388b42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2aaf5e41114f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4f7e5dc2f54f89" /><Relationship Type="http://schemas.openxmlformats.org/officeDocument/2006/relationships/notesMaster" Target="/ppt/notesMasters/notesMaster1.xml" Id="Ra815b97b77f547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db0fc963e64de5" /><Relationship Type="http://schemas.openxmlformats.org/officeDocument/2006/relationships/notesMaster" Target="/ppt/notesMasters/notesMaster1.xml" Id="R13a005eaca7f45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7e0f52ccb6404e" /><Relationship Type="http://schemas.openxmlformats.org/officeDocument/2006/relationships/notesMaster" Target="/ppt/notesMasters/notesMaster1.xml" Id="R0a3f888a4d104b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ce964c72d446f1" /><Relationship Type="http://schemas.openxmlformats.org/officeDocument/2006/relationships/notesMaster" Target="/ppt/notesMasters/notesMaster1.xml" Id="Rbaeec20bdf784e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56e921d41e401b" /><Relationship Type="http://schemas.openxmlformats.org/officeDocument/2006/relationships/notesMaster" Target="/ppt/notesMasters/notesMaster1.xml" Id="R8660a05636454b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06508800d840ac" /><Relationship Type="http://schemas.openxmlformats.org/officeDocument/2006/relationships/notesMaster" Target="/ppt/notesMasters/notesMaster1.xml" Id="R416db7627b434f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b30dd79b364dae" /><Relationship Type="http://schemas.openxmlformats.org/officeDocument/2006/relationships/notesMaster" Target="/ppt/notesMasters/notesMaster1.xml" Id="R6f7381d46d4c4f6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a7c765faab4f1f" /><Relationship Type="http://schemas.openxmlformats.org/officeDocument/2006/relationships/notesMaster" Target="/ppt/notesMasters/notesMaster1.xml" Id="R49b0d5418fc349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9c6a2178f647d7" /><Relationship Type="http://schemas.openxmlformats.org/officeDocument/2006/relationships/notesMaster" Target="/ppt/notesMasters/notesMaster1.xml" Id="R67a94415b8bf40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dddf2eca4d4aed" /><Relationship Type="http://schemas.openxmlformats.org/officeDocument/2006/relationships/notesMaster" Target="/ppt/notesMasters/notesMaster1.xml" Id="Rd4308d74aa6445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e93e873b894f82" /><Relationship Type="http://schemas.openxmlformats.org/officeDocument/2006/relationships/notesMaster" Target="/ppt/notesMasters/notesMaster1.xml" Id="R534d1620fadb41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f32c8805784a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6885b9670f4aa5" /><Relationship Type="http://schemas.openxmlformats.org/officeDocument/2006/relationships/slideLayout" Target="/ppt/slideLayouts/slideLayout1.xml" Id="Rcfb2c9ddd7d840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b2c9ddd7d840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54f34fae74f69" /><Relationship Type="http://schemas.openxmlformats.org/officeDocument/2006/relationships/image" Target="/ppt/media/image.png" Id="R115cd192e53e4932" /><Relationship Type="http://schemas.openxmlformats.org/officeDocument/2006/relationships/notesSlide" Target="/ppt/notesSlides/notesSlide1.xml" Id="Rd8f71d1684cb4ea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34719b5cf640a6" /><Relationship Type="http://schemas.openxmlformats.org/officeDocument/2006/relationships/notesSlide" Target="/ppt/notesSlides/notesSlide2.xml" Id="R17e7b9a1fc1f4b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9f91ab5b14768" /><Relationship Type="http://schemas.openxmlformats.org/officeDocument/2006/relationships/notesSlide" Target="/ppt/notesSlides/notesSlide3.xml" Id="R55aa53ca02e841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63565ce9fe42bf" /><Relationship Type="http://schemas.openxmlformats.org/officeDocument/2006/relationships/notesSlide" Target="/ppt/notesSlides/notesSlide4.xml" Id="Rf068c3c6d8f94d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45be6921c49cd" /><Relationship Type="http://schemas.openxmlformats.org/officeDocument/2006/relationships/notesSlide" Target="/ppt/notesSlides/notesSlide5.xml" Id="R872d1a6bcf2d43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65398a6ac74b2d" /><Relationship Type="http://schemas.openxmlformats.org/officeDocument/2006/relationships/notesSlide" Target="/ppt/notesSlides/notesSlide6.xml" Id="R70faa5470b4545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28150f7f124fd1" /><Relationship Type="http://schemas.openxmlformats.org/officeDocument/2006/relationships/notesSlide" Target="/ppt/notesSlides/notesSlide7.xml" Id="Rcb727ada255442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60ed7accb24b36" /><Relationship Type="http://schemas.openxmlformats.org/officeDocument/2006/relationships/notesSlide" Target="/ppt/notesSlides/notesSlide8.xml" Id="R26761e74b1cf4c0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b3e0eb22a42af" /><Relationship Type="http://schemas.openxmlformats.org/officeDocument/2006/relationships/notesSlide" Target="/ppt/notesSlides/notesSlide9.xml" Id="Rcc91e520877246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12543a43149bd" /><Relationship Type="http://schemas.openxmlformats.org/officeDocument/2006/relationships/notesSlide" Target="/ppt/notesSlides/notesSlide10.xml" Id="R15439aeef6db433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e0469468a4476" /><Relationship Type="http://schemas.openxmlformats.org/officeDocument/2006/relationships/notesSlide" Target="/ppt/notesSlides/notesSlide11.xml" Id="Rdf4c43b3993c409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8DBF48-5F4F-4AF9-A3D1-C3C634FA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A71514-2601-4F2F-BFDD-1A02F914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56D9BF-D469-44D4-97CE-80893FC0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Pitch Deck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0C0750-6AF3-4A21-985A-4A2E2C04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startup maps its launch story for investors, partners, and early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5F109-1E4F-4BE3-AC9F-34B720B3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3C148-DC8F-499D-91A6-2E37943A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43E3B-06C7-4D37-AFD9-35CCB468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325266-2131-4837-80BB-2760E8E7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5cd192e53e493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98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493C47-8D34-4FA8-8A7C-819EE828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2EA8C-13E2-4289-A6AE-BA9822B7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EF51C-183B-4B30-A1A3-7E436D2A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A6B5D-3159-4E78-9241-42BF6BF5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849F0D-5F72-4159-B0D8-2DBCB4E5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pitch deck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23B92-2E99-454C-A1FA-4DB0E298A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97370F-A1F6-4BED-ABFC-7F19C560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A4B14-D706-444B-AEC2-88373930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Opportunity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8E7792-6798-4D08-A22E-2B4AA04D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66EA0-7280-4D4C-9C71-BDFA803C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2573BF-9431-4453-B22F-ECA795F7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62582D-55DE-4A08-BCAF-B096A7C5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Our Approach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138D2-C72D-48B4-BDC6-AA3A07F4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69B29F-4D22-43F1-A8D2-DA7CF37B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36DE6D-95ED-4742-B651-16600599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696A6A-4649-4B7A-B851-87732B9D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48C2D9-FF3D-4037-A47D-22855522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0F3755-EE41-46DE-A1D4-64A3629C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9B7885-69AB-4C89-A07F-63393C27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6905F6-F22F-47BC-B460-A1748D11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Funding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13D411-7E49-47E8-BE71-64E1DA27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plan</a:t>
            </a:r>
          </a:p>
        </p:txBody>
      </p:sp>
    </p:spTree>
    <p:extLst>
      <p:ext uri="{BB962C8B-B14F-4D97-AF65-F5344CB8AC3E}">
        <p14:creationId xmlns:p14="http://schemas.microsoft.com/office/powerpoint/2010/main" val="1598955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195B6-51DE-41B2-8CCD-70BA5AD1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91129-CE4C-46F0-AC7C-A3504F96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A7D6C-7E30-4AB7-BD7F-373EEF51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73E06-25EE-4631-BC48-BBC26B23F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E7722-330F-4737-BDDD-1A65DDDE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startup idea into a clear investor-ready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1BC86-5A38-4BB6-97FA-06936264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F78EC-726C-4428-A97C-E6D13A43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079107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AC303A-8B71-4386-AC27-7174DA13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BA4B6-0C4F-465C-8B1C-A4731D5C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CAFEAB-43D4-4BF9-8226-5ECD888D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ABC42-768B-46EF-A294-EEACF7F4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8EFD7E-4AF0-43A5-AAA8-C1FD767C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free pitch deck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854F0-C0DA-49E7-9600-8CE59B5F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187A5-E9A7-4A7B-B75B-827CE766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EA3954-FFDB-4B4A-92F7-BEEE560C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BBEC5-8DE4-41CE-A243-09D17D5E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pitch deck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E7A33A-729C-40B7-A7F5-4E481B5CE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915402-B6F3-4F6E-8220-23EAB61F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EF934-0DC4-4688-9EBF-FD20F7C6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0AE75C-F8AC-4856-A92E-377945D7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40C0A1-02D2-4485-82A1-ECDCE57C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startup idea into a clear invest…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074187-AC78-433B-BFF6-39C65B29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D2D8A-6AF6-491A-BDB1-DBA7EE2E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910609-90D2-47C8-9223-FA22DE46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B4B60F-85BD-45FF-A59A-BF6B1DC1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BF659D-7B99-4E2C-9859-F7640AE5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with the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2297A-C6C3-44D6-A828-D557869D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772852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2E58A5E-3629-4F05-951F-213E59EB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6992F9-69D7-467C-BA15-453A645E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F7A7C-D9FE-4EFC-8ACE-08A3A4FD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61B63-89EE-4D79-9135-1AF5C1AD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89811-6C50-4FFF-B09B-C54E956A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F7AA2-EFC1-436D-95C2-51C0A089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8204BB-C367-402B-8837-6BA90994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50F0E-AA9C-4C29-BB15-FB3E8E42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1E2E1B-85E4-4DDF-87EF-90DB20C4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CD9A15-14F4-45D7-BE0F-C717FE62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6DD1CD-931B-4653-8F29-F229D5C8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0E98A-A1D1-47F1-9A6E-4671620C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C1BF8-AE18-40BD-8DD7-183F536C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075AEE-9078-4890-9C04-CF30FA8CC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6158B6-FA05-4933-95DC-7CC91880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7BD169-BCCA-4AD5-A7D0-3DC1D2E37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1507A-28B7-4867-A8E8-01E384E0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7FCF56-8342-48D0-BB78-98152795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3A77C5-5529-4B6E-AD7B-63B46768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1FF2DB-7C79-44A3-9B42-B6BA0121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D2BB80-23DC-4C19-9FD2-D2251622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618997-A132-479B-B90F-51CD2F4F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85B301-D67D-4484-ABE8-D435E3C6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9ED53F-28EA-46AA-B6C5-183F2F99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323DB3-60E0-4AD5-B3F0-F3AC9467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EB65A8-D359-4D32-A244-E8FE4952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94717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69921F-A2B3-4A38-A753-C75F9D73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9B2FC-0988-4F84-8AB5-A1C671DE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17E71-6515-412C-A61F-84A54751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C2279-D76A-4D06-8503-A2C544D6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1B837-7F2D-4035-B5AB-7778C9AA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pitch deck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4F66CD-569F-4388-B8E7-7E082A36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E3216A-810D-4C7F-ACDB-42E3DCB9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D6890-A30A-4758-A0C5-966E75E4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4DBD46-F656-431F-AC8D-51E3A303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idea feels scattered across too many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215B6-CD85-4C76-BAB9-EC8626BC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5BE20B-ED43-401C-8A22-EDE6A06F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explain the value clearly.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26B55D-13BD-428F-80F8-72E2199D7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C002DA-B1B6-4614-88B6-6D1D8C58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closing ask is easy to forget.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22B42F-527B-4AFE-AC58-CAC7B544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8DC618-2B07-4D84-B38E-40247306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532F22-2DE1-4B88-839C-7CEA26475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CE6EB7-EB1E-4695-96E9-159357FE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AB315A-1689-4B85-A88A-DD34B312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48D604-96FB-4096-8410-E3C8279E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41C452-A016-47D6-885B-E67ECEB3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8B0086-37BA-4A50-8838-30BF9D3C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ask feels direct and polished.</a:t>
            </a:r>
          </a:p>
        </p:txBody>
      </p:sp>
    </p:spTree>
    <p:extLst>
      <p:ext uri="{BB962C8B-B14F-4D97-AF65-F5344CB8AC3E}">
        <p14:creationId xmlns:p14="http://schemas.microsoft.com/office/powerpoint/2010/main" val="14600118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8152B-ED46-4846-BD8B-1338D3D1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F9BF52-58C5-440F-ACAD-D91CED30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2AD83-5C54-48AA-89A3-666F6F4E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19CBA-D89F-4636-9519-8A37D207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2E5EA-71F2-4178-8C40-AB1BC655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CAE0C-34E5-460B-A47E-1A0D4BAD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1F3A8-38BE-4A35-ACD2-C88BAB85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C57B7-BE0A-43EC-822D-2049F01B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49188-20C1-4488-B213-1DF9CA8C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F8120B-9379-49B8-8415-EA7847BA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present their startup story with confidence.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9BC19-D5FC-46B1-B5C3-05B7109F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63A35-D1F3-4B10-BBB7-D5EA5BD4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AE7358-52EF-496C-B965-1BD429C1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A86404-15C9-40EF-85B8-060A9C35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5EF9A1-21C7-4232-AE69-3EC445DE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the idea, market fit, and next steps.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03A70-1844-40EF-9582-EFAC0D92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C02101-C4F2-4CA9-8C03-0EAD5549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56D303-2863-4AD1-A735-918187C5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4C5841-D689-45EE-89C9-B6E2FBB6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04F810-610E-411E-951E-20082BF5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deck to introduce a new offer to prospects.</a:t>
            </a:r>
          </a:p>
        </p:txBody>
      </p:sp>
    </p:spTree>
    <p:extLst>
      <p:ext uri="{BB962C8B-B14F-4D97-AF65-F5344CB8AC3E}">
        <p14:creationId xmlns:p14="http://schemas.microsoft.com/office/powerpoint/2010/main" val="18021464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4A59BE-6D7A-4859-B9FC-10A40EAFA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805A8-9434-4C67-86F2-F6680968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EEA62-D02F-42C7-9C1E-F80DC730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9959E-D878-4395-BAAE-1160BCC6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D5060-7D62-411B-9E90-40AA7EAE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6C6D61-686D-4392-A12C-1A199448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2A925-C3BF-4BA5-9E3D-D4AE846F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EB208-C760-45E6-A3E3-687E00BD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9D961-8177-4E05-A794-F5C85443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AF3C7E-534F-4A16-9E39-2D6616FB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4FD40-9E24-4DB9-95BA-1218CB17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FCAAF-0BAD-43CB-89C2-68BE46E0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B9571C-A60B-4A54-97F6-B7C2FE18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BAB9C5-05F2-43D4-886A-64346EE8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FFDE86-3948-47BD-9A02-A955A75B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23B6F-D746-49CB-8247-DDF2B9E1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1B73D0-56BE-4D96-A22D-B088CE34F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9E883A-ECAA-4A1A-8EFA-3DECD20D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EA59EE-6342-49FD-B381-BF014DEB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055965-4373-44B7-90A7-61060945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B381BF-FCB6-45C0-9DFC-72A2D77D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06EDE8-758F-4122-8EEE-A78990E3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281F10-C039-4888-B742-C42AF97A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C2A69F-CC94-49B0-80DE-062F1290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19B86F-0ECA-4EBF-BE53-448C00B1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03285B-8EC7-4721-8664-92FB4224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3E2734-23F4-47D8-97C8-65AEA1433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79635E-FB6D-4975-ABFA-842853A4F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8DEEBE-AFBE-4E86-ABC9-920C19F6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plan</a:t>
            </a:r>
          </a:p>
        </p:txBody>
      </p:sp>
    </p:spTree>
    <p:extLst>
      <p:ext uri="{BB962C8B-B14F-4D97-AF65-F5344CB8AC3E}">
        <p14:creationId xmlns:p14="http://schemas.microsoft.com/office/powerpoint/2010/main" val="9825213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99DE0C-954C-49A0-8905-ED7EFA2D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8249B-9D3B-41ED-9A8A-625A5478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6EAD1F-A476-4874-944F-2F4B2FD0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578BA-8EBE-4C22-B011-165124F7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064AC-620F-4A8C-A78E-8ED73EE6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pitch deck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9CE6E-15C0-4EE8-8B1E-5A53A135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8514C8-3FF6-4D1E-8D8F-2A1C9E80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8FE1C0-0422-42EF-970A-FEB78411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startup turn its launch plan into a clear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A562E5-92B1-4CE4-97A5-F8890F76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19D15-1E3F-449B-861C-C72F9B99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61B84A-63C2-4064-90F3-10D1AA22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2B775-C13C-481A-BF3F-D07D7F02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9A5591-F58A-4F43-9648-12D9375B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5FA6B6-5862-4707-886D-E2643079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66EC5-A97A-4029-AB2E-C255730B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D8652-72A7-4D9D-897E-87B47D4D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F97EA4-A691-4858-B1C8-81188A6D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18D7A4-65E0-4B07-A20A-AB3AFB310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</p:spTree>
    <p:extLst>
      <p:ext uri="{BB962C8B-B14F-4D97-AF65-F5344CB8AC3E}">
        <p14:creationId xmlns:p14="http://schemas.microsoft.com/office/powerpoint/2010/main" val="11393480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DF4AE5-F882-43B7-91EA-8EAC034B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E56A7-62D3-458F-9933-DE424FB9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97BA5-B82E-4729-B47B-2C49008F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413147-AA7B-4398-B2C1-65AC8422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BE270-887B-4A67-BE33-CCDAD4B5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pitch deck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F011D-AB92-46B4-8285-8A5D6E05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83AC55-915D-4138-B0C7-70546B88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F25522-0C77-48F5-9BD0-C1E59603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257F7E-B91A-4F5C-ADAF-D1FB2704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077A1F-D950-44AE-A834-E4C14392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CF49F6-19BE-4900-8328-2186FC41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6DD55-CF89-4395-A630-030699DC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E5EB9-E604-40CB-8692-9AE81CB1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82A588-7C4E-40C6-AEA0-E5D23BD9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59441-2320-4CF4-BF52-0684C665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1A0E3-5FF0-4DF3-9A23-578D5E35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C6E5CB-6235-4EE9-A1D5-2A758B4B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E96AFA-F7B7-4C82-92D4-06AF3448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5B23B-D518-4BBC-92D1-A6AF09CB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97475D-CF7A-4CE2-8447-6E52DCF7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1E1F15-34DE-4603-9874-B4AF15E0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B6CB13-6809-4ADE-9950-CC34EC165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156968-E040-47C2-8AB3-78F2C43C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BB49D0-C76C-41A4-A4C9-A9EE8F6E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21226A-ABD4-449B-BB45-58D9A8F9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050494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60010-7959-4E0A-8920-BF56C2F8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7F96EF-9D93-4E82-A91C-2E83685F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215674-6477-4099-A9FD-95F0A931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sharper pitch from the first slide to the last.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B26065-FB06-4DB2-9C73-2757A222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85962-8562-4690-A365-3821DAB9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F30FA8-4FDF-4D49-9B45-8C99AAEA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365004-8157-4811-8E16-6565A321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583353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2026-10-01T20:53:22.5230000Z</dcterms:created>
  <dcterms:modified xsi:type="dcterms:W3CDTF">2026-10-01T20:53:22.5230000Z</dcterms:modified>
</coreProperties>
</file>