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41012cec434870" /><Relationship Type="http://schemas.openxmlformats.org/officeDocument/2006/relationships/extended-properties" Target="/docProps/app.xml" Id="Rd5cdd6538f354a18" /><Relationship Type="http://schemas.openxmlformats.org/officeDocument/2006/relationships/officeDocument" Target="/ppt/presentation.xml" Id="R70a5be823f2e4b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3945b3d3d34834"/>
  </p:sldMasterIdLst>
  <p:notesMasterIdLst>
    <p:notesMasterId xmlns:r="http://schemas.openxmlformats.org/officeDocument/2006/relationships" r:id="Rd9dc3cff5f314474"/>
  </p:notesMasterIdLst>
  <p:sldIdLst>
    <p:sldId xmlns:r="http://schemas.openxmlformats.org/officeDocument/2006/relationships" id="256" r:id="Rae74b9f5fda14659"/>
    <p:sldId xmlns:r="http://schemas.openxmlformats.org/officeDocument/2006/relationships" id="257" r:id="Reed087dd2ac84f5f"/>
    <p:sldId xmlns:r="http://schemas.openxmlformats.org/officeDocument/2006/relationships" id="258" r:id="R965b629efdbf48d9"/>
    <p:sldId xmlns:r="http://schemas.openxmlformats.org/officeDocument/2006/relationships" id="259" r:id="Rffeb2d96113e46bc"/>
    <p:sldId xmlns:r="http://schemas.openxmlformats.org/officeDocument/2006/relationships" id="260" r:id="R61a69860350145b0"/>
    <p:sldId xmlns:r="http://schemas.openxmlformats.org/officeDocument/2006/relationships" id="261" r:id="R7cbf28a43a54411b"/>
    <p:sldId xmlns:r="http://schemas.openxmlformats.org/officeDocument/2006/relationships" id="262" r:id="R46224fcd1cde4687"/>
    <p:sldId xmlns:r="http://schemas.openxmlformats.org/officeDocument/2006/relationships" id="263" r:id="Rb881d72deaf34c3e"/>
    <p:sldId xmlns:r="http://schemas.openxmlformats.org/officeDocument/2006/relationships" id="264" r:id="Ree0b2879463049ee"/>
    <p:sldId xmlns:r="http://schemas.openxmlformats.org/officeDocument/2006/relationships" id="265" r:id="Rf91490486dbb4926"/>
    <p:sldId xmlns:r="http://schemas.openxmlformats.org/officeDocument/2006/relationships" id="266" r:id="R200c5f57ec7649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479ed8df1d4c36" /><Relationship Type="http://schemas.openxmlformats.org/officeDocument/2006/relationships/slideMaster" Target="/ppt/slideMasters/slideMaster1.xml" Id="R1b3945b3d3d34834" /><Relationship Type="http://schemas.openxmlformats.org/officeDocument/2006/relationships/notesMaster" Target="/ppt/notesMasters/notesMaster1.xml" Id="Rd9dc3cff5f314474" /><Relationship Type="http://schemas.openxmlformats.org/officeDocument/2006/relationships/presProps" Target="/ppt/presProps.xml" Id="R6c5933bfda1f4af1" /><Relationship Type="http://schemas.openxmlformats.org/officeDocument/2006/relationships/tableStyles" Target="/ppt/tableStyles.xml" Id="Rf82a499af6854811" /><Relationship Type="http://schemas.openxmlformats.org/officeDocument/2006/relationships/slide" Target="/ppt/slides/slide1.xml" Id="Rae74b9f5fda14659" /><Relationship Type="http://schemas.openxmlformats.org/officeDocument/2006/relationships/slide" Target="/ppt/slides/slide2.xml" Id="Reed087dd2ac84f5f" /><Relationship Type="http://schemas.openxmlformats.org/officeDocument/2006/relationships/slide" Target="/ppt/slides/slide3.xml" Id="R965b629efdbf48d9" /><Relationship Type="http://schemas.openxmlformats.org/officeDocument/2006/relationships/slide" Target="/ppt/slides/slide4.xml" Id="Rffeb2d96113e46bc" /><Relationship Type="http://schemas.openxmlformats.org/officeDocument/2006/relationships/slide" Target="/ppt/slides/slide5.xml" Id="R61a69860350145b0" /><Relationship Type="http://schemas.openxmlformats.org/officeDocument/2006/relationships/slide" Target="/ppt/slides/slide6.xml" Id="R7cbf28a43a54411b" /><Relationship Type="http://schemas.openxmlformats.org/officeDocument/2006/relationships/slide" Target="/ppt/slides/slide7.xml" Id="R46224fcd1cde4687" /><Relationship Type="http://schemas.openxmlformats.org/officeDocument/2006/relationships/slide" Target="/ppt/slides/slide8.xml" Id="Rb881d72deaf34c3e" /><Relationship Type="http://schemas.openxmlformats.org/officeDocument/2006/relationships/slide" Target="/ppt/slides/slide9.xml" Id="Ree0b2879463049ee" /><Relationship Type="http://schemas.openxmlformats.org/officeDocument/2006/relationships/slide" Target="/ppt/slides/slide10.xml" Id="Rf91490486dbb4926" /><Relationship Type="http://schemas.openxmlformats.org/officeDocument/2006/relationships/slide" Target="/ppt/slides/slide11.xml" Id="R200c5f57ec7649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ddec3948c34e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87f59f2d414f51" /><Relationship Type="http://schemas.openxmlformats.org/officeDocument/2006/relationships/notesMaster" Target="/ppt/notesMasters/notesMaster1.xml" Id="Ra042cf828bd24e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15c7d95f5b48a2" /><Relationship Type="http://schemas.openxmlformats.org/officeDocument/2006/relationships/notesMaster" Target="/ppt/notesMasters/notesMaster1.xml" Id="Ra3d895797f0543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d4cff54fc54d14" /><Relationship Type="http://schemas.openxmlformats.org/officeDocument/2006/relationships/notesMaster" Target="/ppt/notesMasters/notesMaster1.xml" Id="R803e001e8d464c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e6bfdd4d034d9f" /><Relationship Type="http://schemas.openxmlformats.org/officeDocument/2006/relationships/notesMaster" Target="/ppt/notesMasters/notesMaster1.xml" Id="Rcc3f4573867846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0934f225e6449a" /><Relationship Type="http://schemas.openxmlformats.org/officeDocument/2006/relationships/notesMaster" Target="/ppt/notesMasters/notesMaster1.xml" Id="Re3af9191a0e34f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dd12ebae0e4423" /><Relationship Type="http://schemas.openxmlformats.org/officeDocument/2006/relationships/notesMaster" Target="/ppt/notesMasters/notesMaster1.xml" Id="R2416dffa086a41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e0d82b094e47aa" /><Relationship Type="http://schemas.openxmlformats.org/officeDocument/2006/relationships/notesMaster" Target="/ppt/notesMasters/notesMaster1.xml" Id="R3395e7f8afd749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ec1252aae140a9" /><Relationship Type="http://schemas.openxmlformats.org/officeDocument/2006/relationships/notesMaster" Target="/ppt/notesMasters/notesMaster1.xml" Id="R16a1e5e3e1dd4a8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b4a61a876d4495" /><Relationship Type="http://schemas.openxmlformats.org/officeDocument/2006/relationships/notesMaster" Target="/ppt/notesMasters/notesMaster1.xml" Id="Rdd85c75f096949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85cc95740c14451" /><Relationship Type="http://schemas.openxmlformats.org/officeDocument/2006/relationships/notesMaster" Target="/ppt/notesMasters/notesMaster1.xml" Id="R69bc4961abab42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64c20b05704b8b" /><Relationship Type="http://schemas.openxmlformats.org/officeDocument/2006/relationships/notesMaster" Target="/ppt/notesMasters/notesMaster1.xml" Id="R50af2ffc8c284a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1f796fb1b545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1f797e12604c5e" /><Relationship Type="http://schemas.openxmlformats.org/officeDocument/2006/relationships/slideLayout" Target="/ppt/slideLayouts/slideLayout1.xml" Id="Rb5e4015f956e40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e4015f956e40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c535040ec4cae" /><Relationship Type="http://schemas.openxmlformats.org/officeDocument/2006/relationships/image" Target="/ppt/media/image.png" Id="Re180a3db52684484" /><Relationship Type="http://schemas.openxmlformats.org/officeDocument/2006/relationships/notesSlide" Target="/ppt/notesSlides/notesSlide1.xml" Id="R563fcbd70fd749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9affeaf724d85" /><Relationship Type="http://schemas.openxmlformats.org/officeDocument/2006/relationships/notesSlide" Target="/ppt/notesSlides/notesSlide2.xml" Id="Rdadbd7cd952848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1a27620eed406e" /><Relationship Type="http://schemas.openxmlformats.org/officeDocument/2006/relationships/notesSlide" Target="/ppt/notesSlides/notesSlide3.xml" Id="Rccb705deddbf49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081d7f1a84e09" /><Relationship Type="http://schemas.openxmlformats.org/officeDocument/2006/relationships/notesSlide" Target="/ppt/notesSlides/notesSlide4.xml" Id="R71a033a1d92f4a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bf9b74314a4556" /><Relationship Type="http://schemas.openxmlformats.org/officeDocument/2006/relationships/notesSlide" Target="/ppt/notesSlides/notesSlide5.xml" Id="Rf90fc371e51047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235baedcb46cc" /><Relationship Type="http://schemas.openxmlformats.org/officeDocument/2006/relationships/notesSlide" Target="/ppt/notesSlides/notesSlide6.xml" Id="R6cade82f909e43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65efd28064c2e" /><Relationship Type="http://schemas.openxmlformats.org/officeDocument/2006/relationships/notesSlide" Target="/ppt/notesSlides/notesSlide7.xml" Id="R301c471b8a4342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16d955a5084273" /><Relationship Type="http://schemas.openxmlformats.org/officeDocument/2006/relationships/notesSlide" Target="/ppt/notesSlides/notesSlide8.xml" Id="R454228d8e02942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6554a5c08455b" /><Relationship Type="http://schemas.openxmlformats.org/officeDocument/2006/relationships/notesSlide" Target="/ppt/notesSlides/notesSlide9.xml" Id="Rbc0f048f1c414d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9fb28514a4f86" /><Relationship Type="http://schemas.openxmlformats.org/officeDocument/2006/relationships/notesSlide" Target="/ppt/notesSlides/notesSlide10.xml" Id="R7d7134c4129e41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74d2635cf4b25" /><Relationship Type="http://schemas.openxmlformats.org/officeDocument/2006/relationships/notesSlide" Target="/ppt/notesSlides/notesSlide11.xml" Id="R3a6a51e31b9c4f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97099F-A003-49D6-911E-3C72B54F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CB0A9-4D7E-47B3-86C1-8E9B4ECE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CDCA3F-5DBD-4A09-9FE5-5F54D7E0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A695B-BC07-4046-9CF0-863A70B0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idea into a clear investor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DE7F4-AB5F-44DD-ABA1-BAEBA57A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74683F-891A-4210-A5B3-A739271E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FAA50-F602-44B8-9547-FF0CFB32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F43E9-E117-457B-8BA1-67AA03AAC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0a3db5268448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31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A3D426-71EB-4FCF-B0B7-094D959D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C7CB81-6D0A-4BFF-9084-2C999346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D31F8-C7A4-4586-8A00-AA4D9FAE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6151B-ADCA-44D7-AB97-2DE6D9F1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2D6F7-5A94-417B-ADE2-CC53BB99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1B479-EBCC-4933-A580-E089F997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CE492-A1BB-442A-88C7-45F431242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94F36-AA48-4FBA-B621-103156C2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9DB84F-3153-45CD-9075-62C0139A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97FBF-FF8C-4B5F-9060-0C216D7F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6008DF-C2AA-4873-94DB-FA2A396C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ED991-BB3C-438A-BE4B-62361EB3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D3DB87-2BB9-4764-9F83-2463BD79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885A59-72EF-421C-A2E2-24E925CF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C60C1-40FF-4D9B-87E5-032BB34E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BF4045-42B6-49FB-82A8-997901BC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5978E4-580C-4B1F-BD41-A9A92DD8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clean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6DE09-DB63-45C8-B5D6-AF34564B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0DFA2-F286-4383-8318-8ABB530A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82D555-ABBD-454D-A3F6-D98E61B1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FB962A-9146-4D16-AF90-45C488C5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each slide</a:t>
            </a:r>
          </a:p>
        </p:txBody>
      </p:sp>
    </p:spTree>
    <p:extLst>
      <p:ext uri="{BB962C8B-B14F-4D97-AF65-F5344CB8AC3E}">
        <p14:creationId xmlns:p14="http://schemas.microsoft.com/office/powerpoint/2010/main" val="15290189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955C51-6E23-4A43-80C6-8290F9F5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7A0DD5-809E-45DD-B0A2-CD945542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C5743B-4851-4A48-9AC4-4CA59D36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0792F-D91A-461A-879C-32415CBB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D186B-6A07-4F08-B835-8740220A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scattered notes to a polished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69BCE-28C3-4A6C-914B-838C364A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F49C9-0A06-4899-988E-399F7671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19839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7C73EB-D84F-4971-A0CD-E3097C75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8525E7-16C3-4A7D-ACAE-0748EE80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B770DF-091D-40F7-BCB5-BC72FDBE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FF0AB-A084-48E3-922C-1D076FE6C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ED9BE-C121-439F-9806-84BBF7F2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free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8DE12-B28B-4C8E-BA19-8C488B3E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70C571-4C57-4EFA-B1DA-F6ACD10E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DDC9F5-726D-4DB5-B266-CA3D18AE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9D20D9-DA2B-419F-9F98-55772AED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2EBD1C-36BD-4510-B4B4-ED94C6FC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CCB1C9-B076-446C-9EE2-BAB438A8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B7B8A-C923-4142-B630-5F51B8BC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1E2CE8-2F9F-41DE-AF0B-56379F42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42450-7649-438C-AA6F-11A2F0E2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polished pitch…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DD2705-764B-4264-A9B5-FDE598033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F1EE14-A824-4832-A66D-26C2B70DF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F5F314-BD51-4021-B1D9-701D1C90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9BFFBC-5D89-47FD-8EB4-1CDCE5DC0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9993D8-4796-4E6F-95B2-F0DA6EB5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Present with confidence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55D49F-5B60-42EB-8F9F-A64C48D0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328401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41060B-52E0-4EDD-93A6-B4501224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D605E-E23E-4C86-92E0-88E401E9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8F6639-1458-4109-A6D5-1431B430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237DCD-8BDC-403D-93B6-46DE0E7E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FE44D8-2C4B-433F-B999-ED0EC79B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6EF844-F4A1-4836-8DB6-22FA5A5C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34D392-F706-4AE2-89A7-674D8DAD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46F05B-DE66-4F1E-BD9A-A038E9ED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207E0-3288-43D7-AAEA-8308411B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FD548-DA35-4019-AE9F-C7F2E2FB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82D77-7485-4947-BAF3-362BDE95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41AF28-FB40-4C8E-A9D0-A3FFD576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EB91B-18AB-4B84-BD2F-8716ACA0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ECB61A-05E6-4BD4-A8AE-02FD4440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477B6-CD42-4944-896D-CCDF6586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935E93-234A-4DCB-8CF2-6C7CE85E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C0C5F-47D9-47CA-9E92-2EF650F0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clean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35520E-F056-49CD-AD20-E0E238C7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498571-4B18-48FC-93B9-EDA602A4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6C1505-2F4E-4BE0-96A7-4A8ADB81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D9AD64-2A04-42B0-809D-58459C11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each slide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DD56AD-2AE7-465F-9CE2-B55CC79B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F0630B-67A1-4F63-80C5-C8E658D3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62A481-EB49-4AFE-A509-B34BEF5E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5A92D5-17AB-4B67-BFCC-01C3500C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3921BB-417C-4E73-BC5F-8474CC8B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406240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FE6DAC-C9D8-4097-8C45-BE0BDE40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AC483-9060-409C-8445-FA683717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2D2CD6-F5E1-4879-9B86-585C2EB3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810E89-1820-4F83-8DB3-C538804E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FF27F5-EEEF-470C-9299-07BE529D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3C86E-F053-4E60-875E-E2C5ABB0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ED7159-75E1-4B81-B720-B235EB42B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1C99D-D85E-475C-9305-B631F7FF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C79BA0-3925-4B9C-9F86-C3A7ECF2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958A38-8060-4EEA-83EA-4FD18116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28B0E-4320-46E3-B087-3A66A1DD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changes from one section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B7F1AC-3595-48E7-A880-10163CEF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07BF4-6994-46D9-B485-F3156C95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wastes time rebuilding layouts.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16D55E-55A7-4857-A6B7-6BBD310B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828340-300C-4E32-B139-3ABDFDF4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A1F728-F6B6-4973-95AA-D9FC7FCF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DC3761-E1CF-4B3F-A547-198FB1ED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79CCFB-B093-4EF1-8B94-A8D8C5A2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F308D8-FB09-42BB-92AC-BB1A8EFD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D5EE0C-70BF-4338-A577-DB87C3B1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386F70-8692-480C-ADC0-729A1C02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focus on content, not formatting.</a:t>
            </a:r>
          </a:p>
        </p:txBody>
      </p:sp>
    </p:spTree>
    <p:extLst>
      <p:ext uri="{BB962C8B-B14F-4D97-AF65-F5344CB8AC3E}">
        <p14:creationId xmlns:p14="http://schemas.microsoft.com/office/powerpoint/2010/main" val="2779264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3BDE44-7E3E-494D-A80C-27C1FAD8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8C6E4-4566-477C-A850-BF00C2F6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5557F-5218-4F29-A8C4-98AFF2B8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B169D8-1DEB-4E38-9B47-F4E605C4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F722C-6BE3-478C-83BC-80DB19D8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1D275-EE5F-4F4B-A70B-BDCCB23B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66C61-479B-4BFD-9491-5DC6A799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F0570-5225-414F-8C51-332D862E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296387-57F6-484B-8ECE-6E141B42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4F5DF0-31BB-4573-AC3B-6A545F99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their idea to partners and early investors.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FB466-B35C-487B-B8F1-FB6E0FEC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2C3F78-8C03-4AE6-9E4A-F7A5D455C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C55477-B69D-4DC7-ADED-FEE70D3E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A98464-65F3-4FFD-AFC3-1B5C00CE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4B4046-8DF0-4196-BE7D-49F980A96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deck to introduce a new service in client meetings.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0EA919-06FA-43F6-8F85-E65F18E6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D06AF5-47C1-4E5A-A90A-431B2CE9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27515D-7D52-49C7-A957-C860AD97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42D076-7E0E-41C4-A1FA-77C503A1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COURSE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2E1AA1-D75E-44F6-98B6-D0FAD4E6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tidy format for teaching a topic in a short, visual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932707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42BF69-F64F-45FB-B717-164AD486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AA923-F10D-48C9-B1F3-A578AA9A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66DFBE-78E7-46B7-95EF-7D013C7A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C30093-F166-41B5-AE2A-AAF995ED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AC138B-38F6-4D61-B9E5-70AB8FF5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34B4B-4F56-49B4-BB28-634FD2BF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ABC666-F813-4AF7-9309-A33F45EF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D132B9-838A-4FAD-ADBC-F02E2DC7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BFDCF-1AC1-4429-9EBA-F81C68AC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59B04-767B-477B-9A9C-8FC806A0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C1A150-631D-499A-BED4-2C44197C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169E27-2AD3-41A6-9A3C-846D48BB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3DCFA-5346-4306-A878-3A9603A7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C99C79-437D-4627-A33D-A1155D58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9C77CE-954E-4BA9-8FF3-DBE23ADF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9F9C06-7FC9-48F2-9A12-97C0D13F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AD907A-855F-4FCE-B603-92CF8FEC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F765CA-BAE0-4AAE-A842-9CAA16BE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BFADDC-F989-4E91-B106-D854B6AC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8C5350-7A62-4A1C-92DE-69A00D28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88826A-4C37-482C-9BFA-90B767DC7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975075-D043-4C1E-8E65-44B9C7EA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0A9320-C361-4D09-AFC3-28CCA2A7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clean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E2FBD9-E21D-4863-A628-C5788CF5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4C46D7-7F3F-4886-9DF1-EC04D2344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E3B60A-7EFA-41E1-9ABD-1FC04EBC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AF1076-21DB-48A4-B4C6-93E1598F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AEBE52-DDD7-465F-9730-65F36659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3FB2F4-E675-4B83-85A7-546FB7E9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each slide</a:t>
            </a:r>
          </a:p>
        </p:txBody>
      </p:sp>
    </p:spTree>
    <p:extLst>
      <p:ext uri="{BB962C8B-B14F-4D97-AF65-F5344CB8AC3E}">
        <p14:creationId xmlns:p14="http://schemas.microsoft.com/office/powerpoint/2010/main" val="1651717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78D060-DEA9-4F15-8588-F655C852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2EAC6-098A-43E1-BC64-03AC4FCA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ED0DD8-8E7A-490C-B932-E17161FE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991325-739B-4733-BC52-E22E5F29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6903AE-6DD1-4BD9-9CA7-99771FAB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215430-0B9C-4155-AD81-E4AF84F1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5E8DD7-D964-4207-B845-A69BE5C5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A1624-C970-414C-B398-D14D9EC3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7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messy draft into a presentation that feels clear and ready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149D1-6E8B-49B6-8066-6DEEC6BA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92423-2609-40E5-95A5-AFA73009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2741B-9793-4341-B91A-39A82708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D4B7FB-1496-4665-A4D6-427151FE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325244-B6AB-443F-A976-E2B5375D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822FA1-CBDD-4762-B5FA-300F9BF69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5BABCD-E8D8-4E55-B3B8-6246B09B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clean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14D5CE-1982-4B24-A89F-D4CD31A0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395C49-F78D-4DC0-BBC1-2CA0786F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4F18B0-5B1B-44D7-99F3-E7F1DE24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3563683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093328-D45B-4095-AD4F-174D6B77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27321-1D84-4EBC-93DB-110E6E7E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5984BE-8BB0-4DD3-BB92-812ED7BE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EF31D-AA50-4EC4-9B3D-E5500F52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D6BA60-6C33-48ED-92CF-1422EBE9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free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F5C42-D153-4F5E-AB1A-BF55B9A5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6D680-D047-4F19-B749-AF2B8EC8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906C1-ACAA-4298-B0F0-C5223E13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147F1-1610-4751-B5BF-906F02550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069F1-F751-4602-A43E-CE83BF414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8EC41-20AB-4BB0-B739-B9A643A7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B71B32-ABCF-4783-AA6E-CA1755730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18E8DF-90EE-4D36-B147-53E18B9C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44918-450C-4D00-A17A-B97D4FB1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119BC-C784-4AB9-AA91-92EDBF32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07C9C7-2BAB-4ACC-9B3A-85156FA0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AB2859-E7E7-45A5-9CF7-184AA5DB3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27F901-78D9-4504-957D-D6A9AA86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3F43AC-6E5C-42B5-9C3D-76ACEFFE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clean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185E4-8869-4A05-8C2D-687FA268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5474E3-D398-4DE5-8F46-1D0B8253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D92CC7-99CA-4A46-9102-412A58ED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B3F0A0-FA48-4123-AD3B-F853009B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376910-941D-4CA4-B0C9-320074E5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144B33-C8F7-4066-8D2C-D167FDC9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376877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8B527-8BFF-4E4A-83C9-EC01EE8D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A3E4C-6546-4700-AB6A-1D892AA5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0D3D81-52A5-479A-8E74-FD6983B7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let the slides do the rest.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6ED60A-5F8C-4046-925A-E1F4FA3F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5B1DD-FE3C-4B01-8772-C89FECCA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BAF3F-8129-428E-937D-34A1AEB0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2D8C04-9415-4844-AE2D-31E9B15F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56358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2026-10-01T20:50:49.4480000Z</dcterms:created>
  <dcterms:modified xsi:type="dcterms:W3CDTF">2026-10-01T20:50:49.4480000Z</dcterms:modified>
</coreProperties>
</file>