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2bcf4ecfa2462e" /><Relationship Type="http://schemas.openxmlformats.org/officeDocument/2006/relationships/extended-properties" Target="/docProps/app.xml" Id="R4d4510e3e00742fb" /><Relationship Type="http://schemas.openxmlformats.org/officeDocument/2006/relationships/officeDocument" Target="/ppt/presentation.xml" Id="R1836117bd12744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8a119d698547a5"/>
  </p:sldMasterIdLst>
  <p:notesMasterIdLst>
    <p:notesMasterId xmlns:r="http://schemas.openxmlformats.org/officeDocument/2006/relationships" r:id="R6783771a4e0f4d75"/>
  </p:notesMasterIdLst>
  <p:sldIdLst>
    <p:sldId xmlns:r="http://schemas.openxmlformats.org/officeDocument/2006/relationships" id="256" r:id="Ree25e364717346c9"/>
    <p:sldId xmlns:r="http://schemas.openxmlformats.org/officeDocument/2006/relationships" id="257" r:id="R80f9a8571c884746"/>
    <p:sldId xmlns:r="http://schemas.openxmlformats.org/officeDocument/2006/relationships" id="258" r:id="R91799300ec144e96"/>
    <p:sldId xmlns:r="http://schemas.openxmlformats.org/officeDocument/2006/relationships" id="259" r:id="R5150747686a2402a"/>
    <p:sldId xmlns:r="http://schemas.openxmlformats.org/officeDocument/2006/relationships" id="260" r:id="R089d5801268146f1"/>
    <p:sldId xmlns:r="http://schemas.openxmlformats.org/officeDocument/2006/relationships" id="261" r:id="R019ee8ea09d447f4"/>
    <p:sldId xmlns:r="http://schemas.openxmlformats.org/officeDocument/2006/relationships" id="262" r:id="R6f2c7dc2aa36494f"/>
    <p:sldId xmlns:r="http://schemas.openxmlformats.org/officeDocument/2006/relationships" id="263" r:id="R103d206257d041a5"/>
    <p:sldId xmlns:r="http://schemas.openxmlformats.org/officeDocument/2006/relationships" id="264" r:id="Rf62bc3061011487a"/>
    <p:sldId xmlns:r="http://schemas.openxmlformats.org/officeDocument/2006/relationships" id="265" r:id="Re4b09606145d4f04"/>
    <p:sldId xmlns:r="http://schemas.openxmlformats.org/officeDocument/2006/relationships" id="266" r:id="R6c3f0540823d436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988b4652a644b6b" /><Relationship Type="http://schemas.openxmlformats.org/officeDocument/2006/relationships/slideMaster" Target="/ppt/slideMasters/slideMaster1.xml" Id="R688a119d698547a5" /><Relationship Type="http://schemas.openxmlformats.org/officeDocument/2006/relationships/notesMaster" Target="/ppt/notesMasters/notesMaster1.xml" Id="R6783771a4e0f4d75" /><Relationship Type="http://schemas.openxmlformats.org/officeDocument/2006/relationships/presProps" Target="/ppt/presProps.xml" Id="R9db88defde00416e" /><Relationship Type="http://schemas.openxmlformats.org/officeDocument/2006/relationships/tableStyles" Target="/ppt/tableStyles.xml" Id="R2fbc4273449e403e" /><Relationship Type="http://schemas.openxmlformats.org/officeDocument/2006/relationships/slide" Target="/ppt/slides/slide1.xml" Id="Ree25e364717346c9" /><Relationship Type="http://schemas.openxmlformats.org/officeDocument/2006/relationships/slide" Target="/ppt/slides/slide2.xml" Id="R80f9a8571c884746" /><Relationship Type="http://schemas.openxmlformats.org/officeDocument/2006/relationships/slide" Target="/ppt/slides/slide3.xml" Id="R91799300ec144e96" /><Relationship Type="http://schemas.openxmlformats.org/officeDocument/2006/relationships/slide" Target="/ppt/slides/slide4.xml" Id="R5150747686a2402a" /><Relationship Type="http://schemas.openxmlformats.org/officeDocument/2006/relationships/slide" Target="/ppt/slides/slide5.xml" Id="R089d5801268146f1" /><Relationship Type="http://schemas.openxmlformats.org/officeDocument/2006/relationships/slide" Target="/ppt/slides/slide6.xml" Id="R019ee8ea09d447f4" /><Relationship Type="http://schemas.openxmlformats.org/officeDocument/2006/relationships/slide" Target="/ppt/slides/slide7.xml" Id="R6f2c7dc2aa36494f" /><Relationship Type="http://schemas.openxmlformats.org/officeDocument/2006/relationships/slide" Target="/ppt/slides/slide8.xml" Id="R103d206257d041a5" /><Relationship Type="http://schemas.openxmlformats.org/officeDocument/2006/relationships/slide" Target="/ppt/slides/slide9.xml" Id="Rf62bc3061011487a" /><Relationship Type="http://schemas.openxmlformats.org/officeDocument/2006/relationships/slide" Target="/ppt/slides/slide10.xml" Id="Re4b09606145d4f04" /><Relationship Type="http://schemas.openxmlformats.org/officeDocument/2006/relationships/slide" Target="/ppt/slides/slide11.xml" Id="R6c3f0540823d436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4fdb728ad7f48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29716dd947d451d" /><Relationship Type="http://schemas.openxmlformats.org/officeDocument/2006/relationships/notesMaster" Target="/ppt/notesMasters/notesMaster1.xml" Id="R685e4c86bb6f4c4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9406a11e154476" /><Relationship Type="http://schemas.openxmlformats.org/officeDocument/2006/relationships/notesMaster" Target="/ppt/notesMasters/notesMaster1.xml" Id="R69ee2de74ea34ff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e8c4840f964044" /><Relationship Type="http://schemas.openxmlformats.org/officeDocument/2006/relationships/notesMaster" Target="/ppt/notesMasters/notesMaster1.xml" Id="R8cae6cd1ca654ad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2de97ce9dc34dd4" /><Relationship Type="http://schemas.openxmlformats.org/officeDocument/2006/relationships/notesMaster" Target="/ppt/notesMasters/notesMaster1.xml" Id="Rb3341233ead64c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aac6f44524946a6" /><Relationship Type="http://schemas.openxmlformats.org/officeDocument/2006/relationships/notesMaster" Target="/ppt/notesMasters/notesMaster1.xml" Id="Rb2dc360f2c5a499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e44ce1c57c2499c" /><Relationship Type="http://schemas.openxmlformats.org/officeDocument/2006/relationships/notesMaster" Target="/ppt/notesMasters/notesMaster1.xml" Id="Ra0b2f9b324d740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72698ef92134378" /><Relationship Type="http://schemas.openxmlformats.org/officeDocument/2006/relationships/notesMaster" Target="/ppt/notesMasters/notesMaster1.xml" Id="R4619ad3702534fb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980d7bad74f401c" /><Relationship Type="http://schemas.openxmlformats.org/officeDocument/2006/relationships/notesMaster" Target="/ppt/notesMasters/notesMaster1.xml" Id="Ra0d6576e46904a1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1694ea08e36441c" /><Relationship Type="http://schemas.openxmlformats.org/officeDocument/2006/relationships/notesMaster" Target="/ppt/notesMasters/notesMaster1.xml" Id="R1fc690f477134ff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d8f3625402a48e9" /><Relationship Type="http://schemas.openxmlformats.org/officeDocument/2006/relationships/notesMaster" Target="/ppt/notesMasters/notesMaster1.xml" Id="R05dd797aa505439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23bb4febd20480a" /><Relationship Type="http://schemas.openxmlformats.org/officeDocument/2006/relationships/notesMaster" Target="/ppt/notesMasters/notesMaster1.xml" Id="R4c2d2612c3424ac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6667c4a034048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e8e735fc0a74874" /><Relationship Type="http://schemas.openxmlformats.org/officeDocument/2006/relationships/slideLayout" Target="/ppt/slideLayouts/slideLayout1.xml" Id="R444945e854714e5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44945e854714e5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48e597a9414ec4" /><Relationship Type="http://schemas.openxmlformats.org/officeDocument/2006/relationships/image" Target="/ppt/media/image.png" Id="R7baa38e0eec04ebe" /><Relationship Type="http://schemas.openxmlformats.org/officeDocument/2006/relationships/notesSlide" Target="/ppt/notesSlides/notesSlide1.xml" Id="Rc496cbae65fc40a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63ba25a05041c2" /><Relationship Type="http://schemas.openxmlformats.org/officeDocument/2006/relationships/notesSlide" Target="/ppt/notesSlides/notesSlide2.xml" Id="R5a4174c32ab9476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ddc74f0c44446a" /><Relationship Type="http://schemas.openxmlformats.org/officeDocument/2006/relationships/notesSlide" Target="/ppt/notesSlides/notesSlide3.xml" Id="R9de2f59c4f6943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dd6e6e4d524baf" /><Relationship Type="http://schemas.openxmlformats.org/officeDocument/2006/relationships/notesSlide" Target="/ppt/notesSlides/notesSlide4.xml" Id="Re588f11737d344d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0d5ffbada4e5a" /><Relationship Type="http://schemas.openxmlformats.org/officeDocument/2006/relationships/notesSlide" Target="/ppt/notesSlides/notesSlide5.xml" Id="Re15a2bc8875e44c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ae5811d394c94" /><Relationship Type="http://schemas.openxmlformats.org/officeDocument/2006/relationships/notesSlide" Target="/ppt/notesSlides/notesSlide6.xml" Id="R4265b57a128947a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7c463a38a24fc0" /><Relationship Type="http://schemas.openxmlformats.org/officeDocument/2006/relationships/notesSlide" Target="/ppt/notesSlides/notesSlide7.xml" Id="R043a8945593a4d0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481a552cef4661" /><Relationship Type="http://schemas.openxmlformats.org/officeDocument/2006/relationships/notesSlide" Target="/ppt/notesSlides/notesSlide8.xml" Id="R36a1ab179b5a4e8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bbed6d6f54356" /><Relationship Type="http://schemas.openxmlformats.org/officeDocument/2006/relationships/notesSlide" Target="/ppt/notesSlides/notesSlide9.xml" Id="R4216cdd621bc440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c8a083903f4438" /><Relationship Type="http://schemas.openxmlformats.org/officeDocument/2006/relationships/notesSlide" Target="/ppt/notesSlides/notesSlide10.xml" Id="R2465a6ee60044b8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a8a08a34ac4fc8" /><Relationship Type="http://schemas.openxmlformats.org/officeDocument/2006/relationships/notesSlide" Target="/ppt/notesSlides/notesSlide11.xml" Id="R37e34a113ed1441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3785B8-1F28-434C-99A9-538CA955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6934A6-F565-425E-A189-4EF3CF30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F2A8F-5BDF-4827-885A-21EC9FD67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Storyboard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8F1416-B966-4FE0-A5B9-5A5E62820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student filmmaker maps a short sci-fi scene before the first shoot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49FD1-F127-485A-8DD8-5D85E49E1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0CE53-B928-48BC-BFF1-B835CB8EB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426E6-4E53-4111-8951-DB049EFA8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60B7F9-346D-449A-829E-3C6AF987E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a38e0eec04eb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5253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492810-2218-49DC-9F2F-071CF197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61DF99-A5C7-494C-9099-B3403251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A5695B-1ACC-4CD5-8EFD-D07F9DFEB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62A24-7266-4F13-856D-5330604C1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DFEC51-242C-4571-9462-9317C48D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 storyboard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F89185-264F-4A2E-A2F8-8DC21D48E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A52128-5407-4150-8BBA-EDEDAE6F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8A2EE0-433A-4BD5-AD00-65AE01726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C61CC9-64DE-48D8-AE85-9392632F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F8840-B27A-4269-83AA-79FE44C1B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D09856-AC5B-4459-931A-8C428FA2C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8B4E3-8776-4B34-97E2-1CDF7E003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Frame Order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5C1567-299D-4FAA-99AC-EB00033D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C7CB0B-425F-4D04-953A-85CA2531D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DFCDC8-E6C8-4F77-BF3C-635AA8FE7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7634BE-6CC1-4901-8AB8-89F45B17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Dialogue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6DF25-D60F-44F2-979B-CE574CCE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80BD0F-22A9-4ED5-8215-FCB5EEE63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AABDEB-F8B9-4D5F-BB38-4564DB00C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986AEB-A1F2-430D-891D-121B9D89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A090A6-8450-4A6A-AECB-FFC54F3DA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shot flow</a:t>
            </a:r>
          </a:p>
        </p:txBody>
      </p:sp>
    </p:spTree>
    <p:extLst>
      <p:ext uri="{BB962C8B-B14F-4D97-AF65-F5344CB8AC3E}">
        <p14:creationId xmlns:p14="http://schemas.microsoft.com/office/powerpoint/2010/main" val="4787955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EF9ACC-917B-4D75-89F1-2BF3C7B3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89B3B-9489-408D-9073-98DFE881D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524D17-F4D4-413E-88FF-FE1525F71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014C6-2181-492D-805B-03D2350E0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580D85-C6A9-4292-8391-9801DC5D7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Plan each shot before filming begins.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F2596-C5D4-4AE3-8A15-CD0641C9C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A09D53-B06A-4EE8-ADD2-4E1AC9E5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432476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FE9117-3F40-4610-957B-B6A43D2F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EB9723-1228-4427-BF7D-A38EC916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39C610-EBC0-4578-90C8-CABB1EB77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9C4532-5CDB-468D-8943-916CC3C2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29C93-25E6-4E13-A4FE-A9B980DA9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free storyboard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E2BC8F-427C-4061-ABF5-C88C944C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031DF-120A-438F-A249-5FA9CDBB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E42011-7E6F-44A8-9448-217FF64E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480461-0692-4252-A8D1-E0B1823B3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 storyboard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2D869F-C028-424A-B8C0-D6692992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DCFA47-A1C1-49B9-8B19-C312097E4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419F1-56A3-4B99-BA8C-267485360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A38FEC-B41B-4FC5-BA3E-882F0F98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C70972-E7D3-4162-A4B9-CA5A10D58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each shot before filming begins.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544C82-5495-4146-AC8C-465F8C51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5775B-4E76-41A5-9122-2B688588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0748E1-73A3-4507-A9AB-D8EFAAF62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BBBA83-F9A3-47A5-8541-88E60375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73ED5B6-0F72-44E6-AAA6-B11AA1CD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Share with crew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8041F0-AB7A-4932-8FA2-4B521D80C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1651369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2EE8F4-8B31-4B3E-BAFB-5A5AA631A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6BAEDB-2D4E-4B43-ABB1-391AEB6E3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C9C8BA-1B3B-43E4-BEF8-C1B465746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745E8-B0A3-4D82-B551-9B0756BC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C5088D-1A5B-4CC1-AE79-92077969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1D85F0-23B7-4D68-9C41-F176305F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2ABDBE-EF2C-44AB-835B-D9255B2C0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E96A4C-8BFB-4EB9-B716-94DC3693E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D6277B-FCD3-473D-8C46-3FCB34793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9AC66D-135B-4A61-8279-C87C092F4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727ACB-5689-45C7-B687-74F326B00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CB0AD7-120A-4FDA-99CA-A77BCB63D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7E8979-1C56-4757-AF92-D4BC1A188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897170-B9CD-481D-940A-562253FF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EB5E7-91ED-45DB-B53B-D7AA5C4AD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24B2C6-B8CB-40C7-9127-D3B278C5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21BAEC-83BA-4E21-920D-827ADEC50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64B0DA-8D8C-449A-B9C4-7BC1CA5D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495F9C-8C95-4300-9136-517B0E1E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BBF2DA-F007-4392-8848-DF122A00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6F5ED5-19A7-41D2-81EF-36072A590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shot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7A9AF4-05EC-44B0-897F-1421D7ED9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B1F397-C3C4-48D4-9B16-E256340F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F5CA24-F75E-4487-9A9C-CB4536B69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71AE9E-C25B-4A57-A8F4-2F37A5DB4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crew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01CCC9-7B0F-4126-804E-F691A42A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987385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BB2A63-B3A5-4D9E-A075-DCBC1727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637805-6505-49B7-B34E-B43070FE0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96EAE1-5357-488B-B2EE-6829005DE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D5262-D55F-44DA-8114-078957B41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194CFD-810D-4FD2-B54C-D67D37BAF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 storyboard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A17439-0109-4C63-AD57-47460285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24C406-F328-4FA9-8023-78B73644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3538A4-1E90-4606-AD93-5A1876B0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75C7A3-CD28-4053-90AF-F05D958A9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0EF1B7-7252-4491-A1E8-FF5010C9E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780F1F-32BF-4723-8AA1-25990D268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crew keeps guessing what comes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C14B6F-2EDD-4C58-90B7-8F29C787F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B210D4-C43A-4D15-BFEA-9F492F46A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Important moments get missed during planning.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69BCAE-D11F-46D9-84CD-1E8E149BF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4AA141-69BC-4074-9F76-6965E439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70F9F9-C0A1-407A-AE5B-113250179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7AA12-D799-4AFE-9C9B-D3F9CF4F0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shot has a clear place in the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BEE19B-E5E1-4BA8-ABF6-EC2EBDF27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B0E1AA-4F43-4290-BD6D-0BC519ED7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follow the scene with less confusion.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6B98380-B7BD-49E0-B718-E2FE9A2A4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20B153-8AAA-4C48-9993-B217C4BF3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beats are planned before the camera rolls.</a:t>
            </a:r>
          </a:p>
        </p:txBody>
      </p:sp>
    </p:spTree>
    <p:extLst>
      <p:ext uri="{BB962C8B-B14F-4D97-AF65-F5344CB8AC3E}">
        <p14:creationId xmlns:p14="http://schemas.microsoft.com/office/powerpoint/2010/main" val="12304053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B2C583-2B90-4DFD-A4CD-1B43D975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91B55-8F1C-4139-941C-5D8200FC3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F3CFA9-2F11-4365-B6CD-3E9AA5CF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84F7D-5DDB-4BEB-B500-A71DDF873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0478D0-0EEB-40D4-A607-43B920B2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F4527A-0B85-4781-8482-4369081D8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8B57D4-E14A-498F-BB69-CFC7E8D4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81875D-DFA8-4C04-AFB8-2222AF7A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EC0DF4-E9DF-4C0A-8238-FC658D62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1ACDED-5D0F-4434-82AA-65A578B61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for class projects.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2A7AD-CAEA-4682-80F0-3F22A38E4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2696A1-9BC6-4D5A-9FF1-C3F4001D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0AB887-798E-4CB9-857A-C4810560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6CCE22-4207-4FCD-A7C5-67C50D615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INDIE CREATORS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0B4CBD-015B-4360-A9A6-9D5DD8844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visual plan before filming with a small crew.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7ADD75-EFD4-4AD8-A444-998064FD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F81A99-691A-4B9D-8DD8-AE269F953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6BDB6C-EF20-4586-8664-229C0BE82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2BFFC5-237D-406E-9CB9-8256E0A86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44EDA2-0C84-49C0-88F9-18476936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template for explaining story structure.</a:t>
            </a:r>
          </a:p>
        </p:txBody>
      </p:sp>
    </p:spTree>
    <p:extLst>
      <p:ext uri="{BB962C8B-B14F-4D97-AF65-F5344CB8AC3E}">
        <p14:creationId xmlns:p14="http://schemas.microsoft.com/office/powerpoint/2010/main" val="11001085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D7E0981-DDBE-427E-BC5F-5F6F28474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802BBB-EA14-46B6-A58B-508FAC07C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1715BE-D2F2-45EE-843C-10EAD362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40EF86-C44C-4EF4-A099-0F55E4FAB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2311A-4B75-4C96-814D-D1E1A249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D1D46F-6B1E-4A9D-8FC8-74B1F5BF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E8143E-C58B-4681-9FD1-A8BA97BB8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F3E1E2-0427-4AD4-984A-EDFC5A322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8C6219-7A29-4C03-BA41-5BDFC558D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0BA259-EE1D-48BC-92F7-E6CF7C614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7C36CB-B1D1-47CE-8931-F03073B9B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618DF7-79BC-4153-88B5-3238E26BC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048D93-0A0D-4C45-AA90-50885C4E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A2BBAB-6156-40F8-BBF5-F9112DD7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9DE97C-C424-4321-9643-9A98C801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7BF16-3B3E-49BD-8E70-D4C45250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421C0F-70EE-48F0-8C6A-07AD908C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3DECF-97A4-4615-91C6-B504A3D33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61695E-ED83-4D60-B584-ADC83F9F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C0A9E9-B528-4E4F-B1CC-3310CC4B8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C9F48B-1AD2-4613-AEBB-E3C76AE45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CB9E80-2E49-4BEC-B590-70079EE4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3776B6-9B3D-49CE-A92E-07070D1C7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41C1F95-A671-4619-A942-93CDE494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EC2B426-BD9F-4916-A259-06A54DDD7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3DF5C13-CD40-4E96-AB27-8CBFF49E9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3C5CC5E-0BD7-4962-8866-BE88101E8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F5CB58D-E84C-4BD1-B365-79FD9F549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A6B29B2-D9EB-4CC0-9BC5-12BF16A09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shot flow</a:t>
            </a:r>
          </a:p>
        </p:txBody>
      </p:sp>
    </p:spTree>
    <p:extLst>
      <p:ext uri="{BB962C8B-B14F-4D97-AF65-F5344CB8AC3E}">
        <p14:creationId xmlns:p14="http://schemas.microsoft.com/office/powerpoint/2010/main" val="12737089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DA5747-B4A9-4218-8770-8D8B4AD45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227878-8FCA-4124-B076-192600098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E0EB96-FF4B-43BB-BB16-01C36F195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E43E5A-A53A-4D85-8BB4-EE41706FE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C144E9-587F-4FA8-8542-0444D735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 storyboard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3F243D-23C4-4061-86E4-C97986E5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53DC38-1C43-43AE-A484-B17AE2FE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D6D5F6-A93B-4FE9-A5CE-19D8D853C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sci-fi idea into a clear scene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5982C8-EB11-4004-9FAF-C5CF6AE9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0D457-222E-45D2-87DE-8CE8D4ADB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1C257-448A-4964-888D-3235C241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66A92-4BB1-4359-A2E2-4BE2322A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C70E26-7726-4F9C-9CB3-3B15B3B02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7D21E2-CD16-4C26-B562-13ACDC3F4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89669-09AC-41B0-B25F-DFE997CE7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C73E45-8DF1-4769-8867-56209D57B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AE74D2-69C1-4AEA-A08C-4CAF50ECA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1809E-B6EE-4D27-B136-D9C9E4B2B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Share with crew</a:t>
            </a:r>
          </a:p>
        </p:txBody>
      </p:sp>
    </p:spTree>
    <p:extLst>
      <p:ext uri="{BB962C8B-B14F-4D97-AF65-F5344CB8AC3E}">
        <p14:creationId xmlns:p14="http://schemas.microsoft.com/office/powerpoint/2010/main" val="25458330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2FB5C8-557E-4970-8030-31D6655CA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7AD5D-41C5-4CD4-A8FF-6019EAB5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536501-FDA4-4D3D-979F-AAF98737D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1A3AD4-82B2-422E-9003-72A94C222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766AE6-86D7-485E-A680-7F4F6B094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free storyboard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32EEFA-2012-49D8-AA8E-32D90B5CA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479B11-CBCB-43DC-9641-B077FDE0F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2D560-4B53-4D17-85A6-D93590F7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9B029E-0D92-402C-83E7-C78902E07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F7B7C1-6E2C-4D6C-81DF-B04AB570A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EE048-DD9E-401F-945C-A56658662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9F4884-D2DF-4102-960F-0B0EC9F97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FEB716-F02E-4CA1-A0FE-ABD2C6E95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6EF768-B616-4526-977F-E863DE2B3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63FD10-CA94-499D-B853-90BB7465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3B7316-56FB-4213-86DD-7FB0D3E2E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AA98DB-1ABA-4172-8966-653F7E593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1489A5-A2A2-4149-B92B-B70AD5CE2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93910D-A9A5-4C8F-9F1D-55E0475C9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69F84D-7384-4271-AF41-F91DE79B4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675626-E347-435B-9BE2-36D96E73F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4061FB-01D3-45B7-BCAC-7B9F02B22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69D260-AEA2-4B1D-A478-D127F9E3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ACAE1A-C8E2-4F50-B8CA-D06AECBD6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Share with crew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1D42EC5-2D86-4C8F-924F-A41E3253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8251213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8CAA8-4E35-4249-A14D-61573663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F6201F-7C75-4C3A-89CE-799DADEF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1732EB-4397-4569-A481-96A7AAE1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rough ideas into a shoot-ready sequence.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5A00E0-C4F6-4BA3-A858-B613EB3F1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0BB0F2-7889-4B8E-A057-CD65DFE0C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6E7D10-A1A1-4BCB-B5D7-38A83BD55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90D4DE-76F1-42A6-82A6-02403AA66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082638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2026-10-01T10:38:39.9660000Z</dcterms:created>
  <dcterms:modified xsi:type="dcterms:W3CDTF">2026-10-01T10:38:39.9660000Z</dcterms:modified>
</coreProperties>
</file>