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99d7ace6b5d4f9d" /><Relationship Type="http://schemas.openxmlformats.org/officeDocument/2006/relationships/extended-properties" Target="/docProps/app.xml" Id="R933534ade3d947c9" /><Relationship Type="http://schemas.openxmlformats.org/officeDocument/2006/relationships/officeDocument" Target="/ppt/presentation.xml" Id="Rd22fb77fdb98401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a063ee446414330"/>
  </p:sldMasterIdLst>
  <p:notesMasterIdLst>
    <p:notesMasterId xmlns:r="http://schemas.openxmlformats.org/officeDocument/2006/relationships" r:id="Ref3a76fc3a194496"/>
  </p:notesMasterIdLst>
  <p:sldIdLst>
    <p:sldId xmlns:r="http://schemas.openxmlformats.org/officeDocument/2006/relationships" id="256" r:id="R5b801ea6008243f1"/>
    <p:sldId xmlns:r="http://schemas.openxmlformats.org/officeDocument/2006/relationships" id="257" r:id="R31bf4a402cb840e2"/>
    <p:sldId xmlns:r="http://schemas.openxmlformats.org/officeDocument/2006/relationships" id="258" r:id="Rbe3593a5e7c74a65"/>
    <p:sldId xmlns:r="http://schemas.openxmlformats.org/officeDocument/2006/relationships" id="259" r:id="Radc4cb0b13cf439d"/>
    <p:sldId xmlns:r="http://schemas.openxmlformats.org/officeDocument/2006/relationships" id="260" r:id="Rfb360fcf49f24f41"/>
    <p:sldId xmlns:r="http://schemas.openxmlformats.org/officeDocument/2006/relationships" id="261" r:id="Red28ff4a6ecb4128"/>
    <p:sldId xmlns:r="http://schemas.openxmlformats.org/officeDocument/2006/relationships" id="262" r:id="Rd42621294b114435"/>
    <p:sldId xmlns:r="http://schemas.openxmlformats.org/officeDocument/2006/relationships" id="263" r:id="R5737d47cc7844782"/>
    <p:sldId xmlns:r="http://schemas.openxmlformats.org/officeDocument/2006/relationships" id="264" r:id="R3fd4d04736fc49a3"/>
    <p:sldId xmlns:r="http://schemas.openxmlformats.org/officeDocument/2006/relationships" id="265" r:id="Ref7361b9e40146d1"/>
    <p:sldId xmlns:r="http://schemas.openxmlformats.org/officeDocument/2006/relationships" id="266" r:id="R24badfa745164a0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dd2e22be1fb4b97" /><Relationship Type="http://schemas.openxmlformats.org/officeDocument/2006/relationships/slideMaster" Target="/ppt/slideMasters/slideMaster1.xml" Id="R7a063ee446414330" /><Relationship Type="http://schemas.openxmlformats.org/officeDocument/2006/relationships/notesMaster" Target="/ppt/notesMasters/notesMaster1.xml" Id="Ref3a76fc3a194496" /><Relationship Type="http://schemas.openxmlformats.org/officeDocument/2006/relationships/presProps" Target="/ppt/presProps.xml" Id="Rd68ebad5b5d64994" /><Relationship Type="http://schemas.openxmlformats.org/officeDocument/2006/relationships/tableStyles" Target="/ppt/tableStyles.xml" Id="R5188896565a14e0e" /><Relationship Type="http://schemas.openxmlformats.org/officeDocument/2006/relationships/slide" Target="/ppt/slides/slide1.xml" Id="R5b801ea6008243f1" /><Relationship Type="http://schemas.openxmlformats.org/officeDocument/2006/relationships/slide" Target="/ppt/slides/slide2.xml" Id="R31bf4a402cb840e2" /><Relationship Type="http://schemas.openxmlformats.org/officeDocument/2006/relationships/slide" Target="/ppt/slides/slide3.xml" Id="Rbe3593a5e7c74a65" /><Relationship Type="http://schemas.openxmlformats.org/officeDocument/2006/relationships/slide" Target="/ppt/slides/slide4.xml" Id="Radc4cb0b13cf439d" /><Relationship Type="http://schemas.openxmlformats.org/officeDocument/2006/relationships/slide" Target="/ppt/slides/slide5.xml" Id="Rfb360fcf49f24f41" /><Relationship Type="http://schemas.openxmlformats.org/officeDocument/2006/relationships/slide" Target="/ppt/slides/slide6.xml" Id="Red28ff4a6ecb4128" /><Relationship Type="http://schemas.openxmlformats.org/officeDocument/2006/relationships/slide" Target="/ppt/slides/slide7.xml" Id="Rd42621294b114435" /><Relationship Type="http://schemas.openxmlformats.org/officeDocument/2006/relationships/slide" Target="/ppt/slides/slide8.xml" Id="R5737d47cc7844782" /><Relationship Type="http://schemas.openxmlformats.org/officeDocument/2006/relationships/slide" Target="/ppt/slides/slide9.xml" Id="R3fd4d04736fc49a3" /><Relationship Type="http://schemas.openxmlformats.org/officeDocument/2006/relationships/slide" Target="/ppt/slides/slide10.xml" Id="Ref7361b9e40146d1" /><Relationship Type="http://schemas.openxmlformats.org/officeDocument/2006/relationships/slide" Target="/ppt/slides/slide11.xml" Id="R24badfa745164a0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b8d03018d79401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209256eab5543de" /><Relationship Type="http://schemas.openxmlformats.org/officeDocument/2006/relationships/notesMaster" Target="/ppt/notesMasters/notesMaster1.xml" Id="Rafb678a06f2d4da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f18ba8bcff347a2" /><Relationship Type="http://schemas.openxmlformats.org/officeDocument/2006/relationships/notesMaster" Target="/ppt/notesMasters/notesMaster1.xml" Id="Rbfd78fce82794db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8ca6ff74ee34594" /><Relationship Type="http://schemas.openxmlformats.org/officeDocument/2006/relationships/notesMaster" Target="/ppt/notesMasters/notesMaster1.xml" Id="R3ff861752f72483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c5acfe775e74185" /><Relationship Type="http://schemas.openxmlformats.org/officeDocument/2006/relationships/notesMaster" Target="/ppt/notesMasters/notesMaster1.xml" Id="Rd8d011714a264ca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b41c893b52b4bbd" /><Relationship Type="http://schemas.openxmlformats.org/officeDocument/2006/relationships/notesMaster" Target="/ppt/notesMasters/notesMaster1.xml" Id="R4a5bdf3f0fba472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9166a6135844599" /><Relationship Type="http://schemas.openxmlformats.org/officeDocument/2006/relationships/notesMaster" Target="/ppt/notesMasters/notesMaster1.xml" Id="R39f84c9b08684a5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81c65faf6b140ca" /><Relationship Type="http://schemas.openxmlformats.org/officeDocument/2006/relationships/notesMaster" Target="/ppt/notesMasters/notesMaster1.xml" Id="R7eb4e2098d2e464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db72dfaa64e4421" /><Relationship Type="http://schemas.openxmlformats.org/officeDocument/2006/relationships/notesMaster" Target="/ppt/notesMasters/notesMaster1.xml" Id="Re1d40d97f774497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dd34c9482374bcf" /><Relationship Type="http://schemas.openxmlformats.org/officeDocument/2006/relationships/notesMaster" Target="/ppt/notesMasters/notesMaster1.xml" Id="R7b8b09a3b50547f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dc6375112484137" /><Relationship Type="http://schemas.openxmlformats.org/officeDocument/2006/relationships/notesMaster" Target="/ppt/notesMasters/notesMaster1.xml" Id="Ra277c8987b86444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c41aae2d2ea4c93" /><Relationship Type="http://schemas.openxmlformats.org/officeDocument/2006/relationships/notesMaster" Target="/ppt/notesMasters/notesMaster1.xml" Id="R3417517c2ea148b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f7292ccb8b4fe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45991d4e466428a" /><Relationship Type="http://schemas.openxmlformats.org/officeDocument/2006/relationships/slideLayout" Target="/ppt/slideLayouts/slideLayout1.xml" Id="Rc99f1955738e4fc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99f1955738e4fc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5ccf9aba5246de" /><Relationship Type="http://schemas.openxmlformats.org/officeDocument/2006/relationships/image" Target="/ppt/media/image.png" Id="R4a344674ee114e9c" /><Relationship Type="http://schemas.openxmlformats.org/officeDocument/2006/relationships/notesSlide" Target="/ppt/notesSlides/notesSlide1.xml" Id="R49aef1c96933410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9a9e6cfc174adb" /><Relationship Type="http://schemas.openxmlformats.org/officeDocument/2006/relationships/notesSlide" Target="/ppt/notesSlides/notesSlide2.xml" Id="R6862725a49794b8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e4983ff88840c6" /><Relationship Type="http://schemas.openxmlformats.org/officeDocument/2006/relationships/notesSlide" Target="/ppt/notesSlides/notesSlide3.xml" Id="R689ff98178f94a1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812afdb90d40f6" /><Relationship Type="http://schemas.openxmlformats.org/officeDocument/2006/relationships/notesSlide" Target="/ppt/notesSlides/notesSlide4.xml" Id="R9d9f6e568cdb4f6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459b087b224f65" /><Relationship Type="http://schemas.openxmlformats.org/officeDocument/2006/relationships/notesSlide" Target="/ppt/notesSlides/notesSlide5.xml" Id="R045f41905c834bb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295b5554a84905" /><Relationship Type="http://schemas.openxmlformats.org/officeDocument/2006/relationships/notesSlide" Target="/ppt/notesSlides/notesSlide6.xml" Id="R4926023f35a9437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86180d74e04994" /><Relationship Type="http://schemas.openxmlformats.org/officeDocument/2006/relationships/notesSlide" Target="/ppt/notesSlides/notesSlide7.xml" Id="R1b652ba1d54345c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45a1f4f8ca4b6d" /><Relationship Type="http://schemas.openxmlformats.org/officeDocument/2006/relationships/notesSlide" Target="/ppt/notesSlides/notesSlide8.xml" Id="R920a87e0f7b840c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da5c5e31ba4b13" /><Relationship Type="http://schemas.openxmlformats.org/officeDocument/2006/relationships/notesSlide" Target="/ppt/notesSlides/notesSlide9.xml" Id="R90dc7c0db5ba490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7f717cd31c4374" /><Relationship Type="http://schemas.openxmlformats.org/officeDocument/2006/relationships/notesSlide" Target="/ppt/notesSlides/notesSlide10.xml" Id="R0fd8f603d748405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211ddc0a5b41f9" /><Relationship Type="http://schemas.openxmlformats.org/officeDocument/2006/relationships/notesSlide" Target="/ppt/notesSlides/notesSlide11.xml" Id="R12549303eab544c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374200-AA33-40F4-8B84-42D24B402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6FA5EA-2235-414C-B97D-19FA570F5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8C7F5F-40CE-4A12-82DD-D1FE646E9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Fun Background Music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4E9424-F80E-49AE-B34D-2FE7C4CED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startup uses light music cues to make its pitch deck feel lively and memorable.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498185-69D6-48BD-B353-3BC0D2405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CE8DC9-D216-4D09-BD5E-4BB35328C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011A49-CEC3-4618-A46F-7FE3FCE54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1CFB00-BA6D-4012-8BD2-4E8BA029E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344674ee114e9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123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61A939-DEA8-44C2-9EE1-9C31EBAC2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8F77D3-BE5B-4869-BBFB-455485F6E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62E43A-77E0-4AAA-8663-506ACC1EC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6DB657-E615-4ABA-A2ED-FE62A736D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8FA60D-59A4-45E6-BFD6-7E376D7A8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fun background music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AE5102-7C16-42AF-890C-D3D0A41E0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4850C2-D4EF-4F55-8F61-1ACF245F6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0C0336-8CED-4CB9-9DDD-CDB6EC9D2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 Mood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30ADB8-A100-4D56-8C23-97BC84F04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soft intro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F20F3D-969F-44A4-A9C8-5776BF1AE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00E410-DC08-4DBC-B026-894650137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E1C8B2-4FAF-4812-8266-B8F75210B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Mid-Deck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7480DD-9D8B-4A72-971A-51942542E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music to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94871D-5A28-4139-B3D2-8DEB622F6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3FAB93-18E9-4070-BBA5-ED195CE90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40222C-BB80-4785-B196-75840FE7D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Sound Balance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BFB5B5-613F-4831-9D9D-2C888E870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Keep transitions smooth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EA63D0-7DA8-413C-8E25-AE0A3BB14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734008-5AE3-4FD5-9C57-93063FA1C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17D69D-F127-4E0D-8A69-AA5430C3D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Impression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0B808F-5BC0-4014-8DD4-6D6B248AA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Balance speech and sound</a:t>
            </a:r>
          </a:p>
        </p:txBody>
      </p:sp>
    </p:spTree>
    <p:extLst>
      <p:ext uri="{BB962C8B-B14F-4D97-AF65-F5344CB8AC3E}">
        <p14:creationId xmlns:p14="http://schemas.microsoft.com/office/powerpoint/2010/main" val="10482047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01EAA2-C796-4D2F-BFE6-10F9299BE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72DB18-1037-4E58-BDE8-D6665F8AA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E9F74B-9B77-4A6A-B784-AF6A36F61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37053B-FE33-43DA-8270-C545F9171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227059-AD25-452A-AAA8-A542FEF92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adds rhythm to a clear, upbeat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53FF13-C3F2-46D0-B88C-49301DA28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D35F2A-F3AB-4F36-A040-0476FC852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3815552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9D0759-90D9-4916-9FC4-4752D67A8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4E790A-D1F3-41C6-9228-C2EF07D9D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44327C-78EC-450A-B89C-11D5A9C2B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E501FD-FEBC-4E3A-9CD0-E162B7934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742753-0C2D-4052-93AF-1A470EEBF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fun background music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2E54CB-8EAC-49A0-AB3D-FAF1477C1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1F9DA8-0467-4B19-B813-D9EB24582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6CFCD0-4A6D-4536-A906-98060D358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22C4CE-B2B1-4C3D-80BF-016715040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fun background music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7DDDBF-C7BA-4395-B256-376DEA59E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A0C183-7A68-46F0-B823-88F7B2601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2BF9C6-F030-432F-BD47-90DDB4D51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4087DF-FF36-46CB-B7D9-3C8C312F6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D0D2C9-0F55-4702-84C3-BB707D4A9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adds rhythm to a clear, upbeat stor…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E68FBE-CE67-44A0-B1E1-1EF120963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E080B2-3853-44FC-B7C3-3BF119252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1A1BC3-07F1-4050-8AD8-67D34C1DC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B2B849-E9E2-4C54-9FC8-803ECBB83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2C81AD-FB7A-4C70-AAA8-1B256DD96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Marketing: End on a bright note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3939D2-88F1-4191-AFE6-CC694528A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624799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A8CDB01-FCD1-4788-B2F6-411148DD5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F24F10-CA73-457F-94BC-13EDCB92E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2831B7-67C4-492C-A854-CEFF8D2C0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188ACC-4273-4450-9EE9-79295B3FE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A7E33C-0378-420C-97EB-274730EDA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C4A90B-34D8-41CC-BD27-421F6E17D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784FDD-22DD-42BE-9B1A-76F8C0F92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8CA7FA-CD4E-4755-A8F6-5D40EB2C8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2FA37A-51DE-4481-9905-891F1A478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a soft intro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8F3870-3082-44CF-8199-7720AC800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A2DB6F-98C2-4D82-B52A-F4B3C57AD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092E1A-A0D6-4390-AC86-04FDADCA0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1C14DA-8CF6-4AD9-9289-BBB605742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music to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DCE826-F4C6-4105-BEF5-396A51721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86830F-F99B-478E-8D19-DC9EE01BE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FF8BE3-3949-4BDA-AA6F-AD970315B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4566B7-D91A-4BFD-9EB4-8D8DF0F25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Keep transitions smooth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DD7F46-147A-41D6-BD2A-48E28237E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0856BC-BB8B-4ECD-AD07-36CBA658D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5A99CE-E160-4664-87AF-809C8DB05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99D511-1211-435F-AD1B-38F825CBF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Balance speech and sound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7D7D74-D720-4F52-92D2-1D0E69E42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984867-3D06-4EE6-A745-0C6995FA3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D66348-6820-4C84-8A7B-0645B2EB8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730F770-9519-4796-9D6C-E62253862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on a bright note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CF62DFE-7478-4AC0-929E-15C437B82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327241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B64F5E-05A4-4103-B470-752E61CBF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B18477-69CF-464A-B5A1-4142F3E87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549AB3-F192-454F-B9E3-1552C644F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C791B6-4CD1-4836-B160-88C87C946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A36AF4-29F7-4D34-A2BE-578864C73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fun background music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E1B6F2-AC3B-4D7E-A25F-726F539B6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CC9695-0330-41AF-AEA3-F354E9055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42D5CB-E868-451B-A184-61EF9C325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D8B363-B2C4-452F-80BF-31DD984B9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feel flat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68315B-8289-4934-9CB1-48A569CA5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A2EDF4-AF59-40CB-B0B8-B1F337B1E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Music clashes with spoken points.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242098-A198-425C-928D-2D0BA9A96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BDA10B-CC12-46B6-A886-2D8C57CE9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ending leaves no lasting mood.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BA3E68-974C-4CDE-AEE7-957FC43BE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B1FB1D-425C-47BE-A8F7-DA34FCAE1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895266-402B-44FF-9660-364F40B61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CFEADB-34E0-4CF1-8260-6AFC36B39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feels lively from the first slide.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1C804C-DE06-48BB-B7FB-38A64C472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D9DC81-4C37-4D31-A1CA-EA92EECD7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Audio supports each transition naturally.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71109D-143F-4B18-A8FF-46CE814A8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DA1023-73E2-4963-8A63-C54296415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slide leaves a clear, upbeat impression.</a:t>
            </a:r>
          </a:p>
        </p:txBody>
      </p:sp>
    </p:spTree>
    <p:extLst>
      <p:ext uri="{BB962C8B-B14F-4D97-AF65-F5344CB8AC3E}">
        <p14:creationId xmlns:p14="http://schemas.microsoft.com/office/powerpoint/2010/main" val="151768277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CFD643-B909-4742-845A-60BEA6E5D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204111-039A-4293-85FA-2F54C4CDA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B26DE2-42B1-4EE7-B7C2-A8D15791C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01944F-DDB6-4289-9926-4DE7CB091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91537E-6B3E-4810-BAEE-2C825F645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CBDE51-435E-4FB4-AA97-9E60D8FC9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0833DC-AA64-4515-BEB1-B0525E5DC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0394AD-7537-4270-886B-FE2FBCBC9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6F839C-289A-4DB3-8774-E07EB8932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1F56A8-F7BF-4ECD-A49E-27EA4A908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 a presentation that feels polished without distracting from the message.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0D817F-6FDD-497F-A4C5-5EDE25843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08409D-75BF-49A2-A25A-704F54E55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349AB8-14BD-46F4-866D-FA93B34AF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C451B3-6529-47EF-8098-CEF1BBA7F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CACF7B-8391-41A0-87B8-761248B90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create a warm, energetic tone for demos.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484ED3-2A17-4E85-96EF-1B43C2D48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BA44E0-44C1-466F-931C-9587EAB35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3A3C64-16EB-4758-9014-208E431FA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171C81-C046-44B1-B3C8-ACE144A3D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B6C539-9A6B-43B6-80AB-5E498CDD8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engaging slides that hold attention during short class presentations.</a:t>
            </a:r>
          </a:p>
        </p:txBody>
      </p:sp>
    </p:spTree>
    <p:extLst>
      <p:ext uri="{BB962C8B-B14F-4D97-AF65-F5344CB8AC3E}">
        <p14:creationId xmlns:p14="http://schemas.microsoft.com/office/powerpoint/2010/main" val="28027067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E524EEB-40F6-470B-B276-5EA9C6C2C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E29CC0-D895-44A8-B348-1C90F7F08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AA3D20-272A-45AB-87E2-FD3988C6A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070CB1-129A-42BE-8A96-B596A98EA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3D68C0-AE26-4C94-A92F-A02A22E90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05D341-BF37-4D9C-BA2C-F8AE20D39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8B6E23-11B5-4A22-9D27-326977B4B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2DA9CF-DCFC-4B2B-BC03-BFE18FB8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40AA17-E0D6-4C63-A364-65BDCB5C4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2AB927-D950-42ED-9DB2-CFEE35BDE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0A03A7-CE51-46E9-B8E1-6D18E71C1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a soft intro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EC2CA5-DA4C-4FCE-BC12-0BB639C13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A5623B-1A78-40C2-87D3-89427BBAA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D827B8-B7A1-48E0-95FD-88DAC3A10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306870-AC1E-4401-8750-F7F147AC1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7541AC-1E7B-487D-9B9A-428815CCE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5C8FA0-1A78-499D-9F29-2637275E8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music to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DC6BCE-FE34-4C57-9FEB-497081C88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36792B-7CD4-4716-ABC9-E85944CB7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925D6C-6012-49BE-9789-39C48AF23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D790A1-E07E-459B-BBC0-9F294072D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B97EFD-7028-4A42-9DBC-AACAA52F1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FA5311-8B09-4687-97D6-F433082E3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815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Keep transitions smooth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9FD03D8-72F4-46AB-BFEB-8551068F1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D5ED861-96ED-4746-848B-92D0F1804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87E61FC-7212-45C3-B32E-D2E12FCF3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2878736-1247-481B-999A-EFE58E404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AE22E20-5B43-4F2C-845D-558A8E619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D7660D5-4726-4024-8792-BA5D5BD19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Balance speech and sound</a:t>
            </a:r>
          </a:p>
        </p:txBody>
      </p:sp>
    </p:spTree>
    <p:extLst>
      <p:ext uri="{BB962C8B-B14F-4D97-AF65-F5344CB8AC3E}">
        <p14:creationId xmlns:p14="http://schemas.microsoft.com/office/powerpoint/2010/main" val="74737505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743AD8-657D-431F-BDC2-94767FFCD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6C610A-0360-4D97-9290-CA12BCF9F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8C82F6-3CC1-4942-928C-48588CE23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56CC89-DA8A-4605-AC15-A4850801C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179035-637F-465F-BE8F-41EE3F62B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91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fun background music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16C47D-962D-48CD-9ED0-3017F254E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F734FD-93A9-4F04-B417-3776587D7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2FD827-3186-4C64-BD3E-0AD2329B1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1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short music bed make a travel pitch feel more inviting?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A11F36-B7BB-4267-9359-5449C7F77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EF1363-393E-4ABD-BD11-CF24A3668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B4429B-097F-4D5D-AAD2-37E465E07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ED7B28-100D-455D-A3C2-60153D8A2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music to slides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928C99-A8E5-4688-9EE6-5FC2BB66C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BFAC58-EB38-4553-A5E3-5FB13A40B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A8DBA7-217E-4141-9176-F05CEC8E4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Keep transitions smooth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07F66D-CE8F-4F0E-8B07-D82F5161F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D88E67-51C4-4888-A84B-A9AB9DB18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6AB2BA-EC0B-43CD-98AF-60C53C3BA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a bright note</a:t>
            </a:r>
          </a:p>
        </p:txBody>
      </p:sp>
    </p:spTree>
    <p:extLst>
      <p:ext uri="{BB962C8B-B14F-4D97-AF65-F5344CB8AC3E}">
        <p14:creationId xmlns:p14="http://schemas.microsoft.com/office/powerpoint/2010/main" val="55268690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DFD41F2-D3F6-48B8-8989-F1D5481A8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DAE63F-E2C1-4161-9F56-3D47B2D38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9DC94D-C0A0-4F44-807C-A3F397859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5FF94F-341C-4360-84F3-AE77AF71C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E74F73-8684-4E67-88DD-2B9B360FA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fun background music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B8E90F-8727-4052-A14C-EE6B3BA1B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8D5EF9-3BE9-4E2F-90BE-BDC374026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19EE4D-4B42-4DC5-B0AF-E1920D0D5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A980A3-ED38-44F1-B4C6-B83A195BC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a soft intro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5669A5-8E77-4475-A3FD-3E871A9E7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5D8AC0-C03A-42AB-88E1-CF2E9731C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89E793-8D7E-4CA1-AA89-0A968F940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124AAD-402F-4FDC-BFB3-ABFB21296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D60922-878A-4FBA-85B3-4AF537B52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music to slides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24332B-34D0-468A-8E67-3D0B55EC0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8B283D-DDF3-42BF-A161-EE5B4E69F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4D8DFE-0562-46FA-92CC-E2323A841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69A8D2-D2FB-49CE-9017-2016DF89E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B5B4FA-6149-43F0-8A6F-2553B809F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Keep transitions smooth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E4A751-1D1A-4ACC-A8F9-CFEE8416B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389117-2BE8-4B6F-9427-D5226B10D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0365A3-2C54-4968-8A8D-315056D22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E0836E-A37E-4CFC-9335-B89EBF93E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E8E247-55FA-4BA3-803C-6534C35DD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on a bright note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7463965-2A1A-4966-83A0-650F82C51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5442036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10ECB8-230D-4759-83B3-2899C96ED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4E08B0-4EC1-4ED3-8596-F43263D8B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0C1148-7FB3-4BC8-9FA6-F3E658B8C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Set the tone, then let the story lead.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565855-118E-44B9-BB6F-4D47FC3C2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E36CE8-EF6D-47CD-B80C-40165D329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08DDDD-20A5-492A-9B86-90FB49D0A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5AB33F-5414-41B9-9E83-8E78D8AE3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458125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2026-10-01T23:04:30.6850000Z</dcterms:created>
  <dcterms:modified xsi:type="dcterms:W3CDTF">2026-10-01T23:04:30.6850000Z</dcterms:modified>
</coreProperties>
</file>