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6a96241750f4865" /><Relationship Type="http://schemas.openxmlformats.org/officeDocument/2006/relationships/extended-properties" Target="/docProps/app.xml" Id="R42b0a9d9fbd44b7d" /><Relationship Type="http://schemas.openxmlformats.org/officeDocument/2006/relationships/officeDocument" Target="/ppt/presentation.xml" Id="R33178e83719944a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4c17692eba14733"/>
  </p:sldMasterIdLst>
  <p:notesMasterIdLst>
    <p:notesMasterId xmlns:r="http://schemas.openxmlformats.org/officeDocument/2006/relationships" r:id="R5b48e01c7fa84fa1"/>
  </p:notesMasterIdLst>
  <p:sldIdLst>
    <p:sldId xmlns:r="http://schemas.openxmlformats.org/officeDocument/2006/relationships" id="256" r:id="Rdf2b1d83ec1744de"/>
    <p:sldId xmlns:r="http://schemas.openxmlformats.org/officeDocument/2006/relationships" id="257" r:id="R862e47426d594107"/>
    <p:sldId xmlns:r="http://schemas.openxmlformats.org/officeDocument/2006/relationships" id="258" r:id="Rd5c003d916cd406c"/>
    <p:sldId xmlns:r="http://schemas.openxmlformats.org/officeDocument/2006/relationships" id="259" r:id="R8eed72419f4c4310"/>
    <p:sldId xmlns:r="http://schemas.openxmlformats.org/officeDocument/2006/relationships" id="260" r:id="Rccfe85ea8cfd4e6a"/>
    <p:sldId xmlns:r="http://schemas.openxmlformats.org/officeDocument/2006/relationships" id="261" r:id="R960517735cb7471b"/>
    <p:sldId xmlns:r="http://schemas.openxmlformats.org/officeDocument/2006/relationships" id="262" r:id="R9c3c2ef48fa049de"/>
    <p:sldId xmlns:r="http://schemas.openxmlformats.org/officeDocument/2006/relationships" id="263" r:id="Rba91852cb4a04d05"/>
    <p:sldId xmlns:r="http://schemas.openxmlformats.org/officeDocument/2006/relationships" id="264" r:id="R14cd2c7759a34b5d"/>
    <p:sldId xmlns:r="http://schemas.openxmlformats.org/officeDocument/2006/relationships" id="265" r:id="R0247748759974fc7"/>
    <p:sldId xmlns:r="http://schemas.openxmlformats.org/officeDocument/2006/relationships" id="266" r:id="R3fd3f514b185482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bde774e1fd64bb2" /><Relationship Type="http://schemas.openxmlformats.org/officeDocument/2006/relationships/slideMaster" Target="/ppt/slideMasters/slideMaster1.xml" Id="R64c17692eba14733" /><Relationship Type="http://schemas.openxmlformats.org/officeDocument/2006/relationships/notesMaster" Target="/ppt/notesMasters/notesMaster1.xml" Id="R5b48e01c7fa84fa1" /><Relationship Type="http://schemas.openxmlformats.org/officeDocument/2006/relationships/presProps" Target="/ppt/presProps.xml" Id="Rebf5d7a59f494c00" /><Relationship Type="http://schemas.openxmlformats.org/officeDocument/2006/relationships/tableStyles" Target="/ppt/tableStyles.xml" Id="R3b0f8959305a4190" /><Relationship Type="http://schemas.openxmlformats.org/officeDocument/2006/relationships/slide" Target="/ppt/slides/slide1.xml" Id="Rdf2b1d83ec1744de" /><Relationship Type="http://schemas.openxmlformats.org/officeDocument/2006/relationships/slide" Target="/ppt/slides/slide2.xml" Id="R862e47426d594107" /><Relationship Type="http://schemas.openxmlformats.org/officeDocument/2006/relationships/slide" Target="/ppt/slides/slide3.xml" Id="Rd5c003d916cd406c" /><Relationship Type="http://schemas.openxmlformats.org/officeDocument/2006/relationships/slide" Target="/ppt/slides/slide4.xml" Id="R8eed72419f4c4310" /><Relationship Type="http://schemas.openxmlformats.org/officeDocument/2006/relationships/slide" Target="/ppt/slides/slide5.xml" Id="Rccfe85ea8cfd4e6a" /><Relationship Type="http://schemas.openxmlformats.org/officeDocument/2006/relationships/slide" Target="/ppt/slides/slide6.xml" Id="R960517735cb7471b" /><Relationship Type="http://schemas.openxmlformats.org/officeDocument/2006/relationships/slide" Target="/ppt/slides/slide7.xml" Id="R9c3c2ef48fa049de" /><Relationship Type="http://schemas.openxmlformats.org/officeDocument/2006/relationships/slide" Target="/ppt/slides/slide8.xml" Id="Rba91852cb4a04d05" /><Relationship Type="http://schemas.openxmlformats.org/officeDocument/2006/relationships/slide" Target="/ppt/slides/slide9.xml" Id="R14cd2c7759a34b5d" /><Relationship Type="http://schemas.openxmlformats.org/officeDocument/2006/relationships/slide" Target="/ppt/slides/slide10.xml" Id="R0247748759974fc7" /><Relationship Type="http://schemas.openxmlformats.org/officeDocument/2006/relationships/slide" Target="/ppt/slides/slide11.xml" Id="R3fd3f514b185482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44499158e494a2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8e296255c584ad8" /><Relationship Type="http://schemas.openxmlformats.org/officeDocument/2006/relationships/notesMaster" Target="/ppt/notesMasters/notesMaster1.xml" Id="R961c5336214b428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f8c8ae88de649b1" /><Relationship Type="http://schemas.openxmlformats.org/officeDocument/2006/relationships/notesMaster" Target="/ppt/notesMasters/notesMaster1.xml" Id="Rfe899f5fc61d45f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7f66e611ee54532" /><Relationship Type="http://schemas.openxmlformats.org/officeDocument/2006/relationships/notesMaster" Target="/ppt/notesMasters/notesMaster1.xml" Id="Rea54b6a9630e468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4bbe1890abe4d90" /><Relationship Type="http://schemas.openxmlformats.org/officeDocument/2006/relationships/notesMaster" Target="/ppt/notesMasters/notesMaster1.xml" Id="R8b19b64f499548a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74ce24f268f483d" /><Relationship Type="http://schemas.openxmlformats.org/officeDocument/2006/relationships/notesMaster" Target="/ppt/notesMasters/notesMaster1.xml" Id="R5f7849f9019c44b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f2c4954df354900" /><Relationship Type="http://schemas.openxmlformats.org/officeDocument/2006/relationships/notesMaster" Target="/ppt/notesMasters/notesMaster1.xml" Id="Rdec78d422d064a6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159824a502b4fc8" /><Relationship Type="http://schemas.openxmlformats.org/officeDocument/2006/relationships/notesMaster" Target="/ppt/notesMasters/notesMaster1.xml" Id="R51943c3846cf44b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269e44521fb4624" /><Relationship Type="http://schemas.openxmlformats.org/officeDocument/2006/relationships/notesMaster" Target="/ppt/notesMasters/notesMaster1.xml" Id="R1a0f534b96f5408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794fc4c10654708" /><Relationship Type="http://schemas.openxmlformats.org/officeDocument/2006/relationships/notesMaster" Target="/ppt/notesMasters/notesMaster1.xml" Id="Rbf864b5d456d4e1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24a02587c584e1a" /><Relationship Type="http://schemas.openxmlformats.org/officeDocument/2006/relationships/notesMaster" Target="/ppt/notesMasters/notesMaster1.xml" Id="R53c6c249d90842a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161ce21f5644b90" /><Relationship Type="http://schemas.openxmlformats.org/officeDocument/2006/relationships/notesMaster" Target="/ppt/notesMasters/notesMaster1.xml" Id="Rb932d424ea4741f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93607e11688422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8829dd05b354695" /><Relationship Type="http://schemas.openxmlformats.org/officeDocument/2006/relationships/slideLayout" Target="/ppt/slideLayouts/slideLayout1.xml" Id="Re61347568e144bd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61347568e144bd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78c84af42f4944" /><Relationship Type="http://schemas.openxmlformats.org/officeDocument/2006/relationships/image" Target="/ppt/media/image.png" Id="Ra330be88b6e14e26" /><Relationship Type="http://schemas.openxmlformats.org/officeDocument/2006/relationships/notesSlide" Target="/ppt/notesSlides/notesSlide1.xml" Id="Reb43f0590af2404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7945c8a39e46fd" /><Relationship Type="http://schemas.openxmlformats.org/officeDocument/2006/relationships/notesSlide" Target="/ppt/notesSlides/notesSlide2.xml" Id="Rc0e4cd2beee64c6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50bc6b118c45d5" /><Relationship Type="http://schemas.openxmlformats.org/officeDocument/2006/relationships/notesSlide" Target="/ppt/notesSlides/notesSlide3.xml" Id="R3b50d5c3514545f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b9d531f5404a8a" /><Relationship Type="http://schemas.openxmlformats.org/officeDocument/2006/relationships/notesSlide" Target="/ppt/notesSlides/notesSlide4.xml" Id="R93d7000d607044e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28388cb95b4e81" /><Relationship Type="http://schemas.openxmlformats.org/officeDocument/2006/relationships/notesSlide" Target="/ppt/notesSlides/notesSlide5.xml" Id="R782f6d3a96654db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433a734ba54950" /><Relationship Type="http://schemas.openxmlformats.org/officeDocument/2006/relationships/notesSlide" Target="/ppt/notesSlides/notesSlide6.xml" Id="Rca1d21ce756e4f9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e481e44569428e" /><Relationship Type="http://schemas.openxmlformats.org/officeDocument/2006/relationships/notesSlide" Target="/ppt/notesSlides/notesSlide7.xml" Id="R13ab4b3ae9c3418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cf75d7f18245d0" /><Relationship Type="http://schemas.openxmlformats.org/officeDocument/2006/relationships/notesSlide" Target="/ppt/notesSlides/notesSlide8.xml" Id="R45c52c5a56744d4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9d4817428c4309" /><Relationship Type="http://schemas.openxmlformats.org/officeDocument/2006/relationships/notesSlide" Target="/ppt/notesSlides/notesSlide9.xml" Id="R6760f853f7f844e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ebdb0634ca45cd" /><Relationship Type="http://schemas.openxmlformats.org/officeDocument/2006/relationships/notesSlide" Target="/ppt/notesSlides/notesSlide10.xml" Id="R3b6cf49748d245c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643659b58049ad" /><Relationship Type="http://schemas.openxmlformats.org/officeDocument/2006/relationships/notesSlide" Target="/ppt/notesSlides/notesSlide11.xml" Id="Rbbea5fbdf27a4fc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76F6C2-00D5-4D2F-BFAB-D0442729B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F9A8B4-466A-467F-A65C-F8DEA0B8F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AE4A67-812C-4D64-B2CD-9A5F79BEB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Funeral Flag Presentation Script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A474FD-FA51-4E10-94AB-BA794993D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memorial service script for honoring Captain Elena Ruiz with dignity and care.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2E2B93-85CC-43A1-99E4-B44954142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C8ECE6-B999-4E92-AD2E-C5301E2E5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BD40FF-26E4-4B09-B47B-9F0537C70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A5E249-C2E4-4EF4-B2FF-86D0794A4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30be88b6e14e2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15964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4121F1-18AC-4A68-9A84-49B67648A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2C97DC-0832-4B3C-80A5-0DB296EAF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13AA46-26C8-44BE-BE0F-3ACDC31F2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09AA8A-D5FB-41B5-A703-23055B5FD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4462D3-C9F1-4A20-8D13-886BB7AAB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funeral flag presentation script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891CBD-A05A-4851-9195-53CEE59CB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415768-A230-4D79-B244-109EC7312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40EF57-9560-4733-9266-E68B44A94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Opening Words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5EF6EF-4A04-4B17-9131-3C9682643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Welcome guests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A8093D-3123-45CA-9A5E-11049957B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7BBD7F-5181-4BCF-A63A-36F63DCC4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CA9E8C-1E36-42F2-A99F-1C86DB264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Flag Tribute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8421E8-BEC9-448E-88AF-E0B2CB64C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Introduce the flag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8E4C3D-0A91-4C2A-9706-D92E26251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E8EBDE-B20D-464D-8281-492B151F5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EC3302-8642-4747-B5E1-F53906A2D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Family Remembrance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571201-F7D8-45A7-B212-97F66E001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Fold with care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255CE5-E5BD-4325-863A-5453B122E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D7A3BC-03A5-413A-A97E-16BB9FC92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BF7269-5E5D-4C04-9D7B-14968F891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Farewell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B96165-1777-40FB-88C7-85606ADAF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Share the tribute</a:t>
            </a:r>
          </a:p>
        </p:txBody>
      </p:sp>
    </p:spTree>
    <p:extLst>
      <p:ext uri="{BB962C8B-B14F-4D97-AF65-F5344CB8AC3E}">
        <p14:creationId xmlns:p14="http://schemas.microsoft.com/office/powerpoint/2010/main" val="159267498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9AF73D-2807-4B3E-B253-535C6D913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D69FB0-8738-40EC-AA6C-87A055CFC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E17929-756D-4088-9F47-5A1EE3547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71D950-1E2F-4861-8988-955A17573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15F734-CC52-4F16-9417-0373A2A51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respectful flag-folding tribute for a beloved veteran.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4CDC2B-284B-49C3-8B51-E9EAB1BBE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B1C49C-A280-4EB9-9986-AC894A3CA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275402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FE16D4-C0B8-4A94-BC3E-EF5F86016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1A4641-333F-4799-802D-B450B5F93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F92538-E98D-485C-BB58-6B6DF342A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1AB71C-D77A-4848-85F9-0576157E9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D037D2-5C42-4374-A573-F61C39C8A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funeral flag presentation script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C7C105-ED62-4855-8537-AD306F471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FC2075-3BE7-4191-9151-AD271238E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8ED3C6-2480-4EF2-9F96-474B87FB8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1ECA29-4773-451F-AFE9-E191725AB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funeral flag presentation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C6FEC6-D5B7-4ABB-BDC0-E84D3E62F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A97B4C-A8CD-4C3E-85A4-F03EA3EEB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D82DBC-84D3-4551-B93F-54227F89F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A6CABD-EFAE-4195-B9B3-6BF995149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6D9D17-4080-405F-8430-B645C7456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respectful flag-folding tribute for a b…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284567-3308-425C-AC2B-149ECE002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836621-758F-4CAD-9C53-CBE90277A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B9D2A1-842F-4EC4-AC1A-91D5E023C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F52C9D-16FB-4EAC-8984-426127D05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AD7642-B6AA-40D0-B4C2-BD18966F6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&amp; Film: Close in silence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2E142C-3337-4BD7-AE98-41005C3E8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79701079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6BD0E96-1BD1-4E3A-B6B2-DC3CFD569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E1FED6-FE48-430C-B282-590D94E6E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D39A9F-81F2-4D3E-AF23-5210406C0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0C787A-F0D2-444C-B411-32763BC7A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CAF92E-9DAA-4148-BAA0-13F1274A0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ED9D50-D18B-4A0F-808B-D2A7102F0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A7A936-92E6-41B6-B23F-9834F000A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8861D3-54D6-4FA3-9D9C-43D2286AB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E0BF37-7228-4B4F-9637-A16E48D4E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Welcome guests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BA3DEE-85BD-444D-8479-DE5B2EAFA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EA6B52-DCBC-48CD-9C2D-7B93824C5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A17B72-C802-4BDB-A1D2-4E0C3F117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3D159C-B3BE-4FC9-9AC4-4B1AE581A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Introduce the flag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498B19-1CC6-46A1-A728-38E08BFD9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DBCCEF-C303-4AF2-AB0D-54632EA38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FE1779-55F2-47CF-B4A1-B72C7C17C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4B525B-33C1-4BF7-B75A-B5116AA44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Fold with care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57FB00-7999-4911-936B-43556471A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28A742-8F5C-4F27-BC74-2FCC80355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835A3D-B450-4891-958F-F4BD82DE2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C33F6E-1374-41D9-B049-2BA8BE5B5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Share the tribute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579F48-D636-4E39-BBD9-3BBB60D7F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9F8A1D-0380-428E-911F-6269AE916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F434563-1FA5-4916-85F1-0B9B2AA7B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1B228F3-134C-4ECE-9A12-5AAEDA824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Close in silence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B320342-43E7-4CD2-AEE0-3836EB88A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8009593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621B80-FD07-4F5F-8DA8-D040C621F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B75A6B-2E1E-4AB1-9BC7-E988F7353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9E769B-8CEF-4BFB-AC61-76732F924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DFF6F7-8A5A-490B-9B87-92FD825D8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0A9926-AF66-40C7-A245-B7A521ADC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funeral flag presentation script: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FC91AD-8038-4817-9CFE-4B5B2547B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0BF017-F69E-4A66-86A3-CA9D3E49A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AAAD9D-120C-4C74-8147-0F48BF98C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7A14F4-714E-4047-8E92-14FB5FCB3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1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service feels unstructured during the flag tribute.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5219CA-4A5B-4F89-90BF-4E4768B0A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8A9039-69D2-46A0-A66C-1BEBAE2D5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3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Speakers struggle to find the right respectful wording.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13347D-E1FE-434D-8FD9-A2167F314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804EC2-93BA-43E4-BC56-55D512681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Family members are unsure what happens next.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1CF1C0-F975-460C-86A8-61A6CFCA0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5ECFB8-8A95-4FE0-BD5B-815424D13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5CBFCC-34DF-4601-9B34-C0CAC31A2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133E44-BBB0-4EC7-A1F7-ECBA9618E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4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tribute follows a calm, dignified flow.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7F7A40-AFCD-4A1F-81AC-03F1E1D6E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47766D-4DF4-4C59-BB05-FC048C48F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8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speaker knows when to begin and end.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4850C6-EDB3-4C5B-B1D3-E2B922DE8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33271B-57D4-46B9-B69E-D525510DC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5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family can focus on remembrance and farewell.</a:t>
            </a:r>
          </a:p>
        </p:txBody>
      </p:sp>
    </p:spTree>
    <p:extLst>
      <p:ext uri="{BB962C8B-B14F-4D97-AF65-F5344CB8AC3E}">
        <p14:creationId xmlns:p14="http://schemas.microsoft.com/office/powerpoint/2010/main" val="78920700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9FBFB9-631C-4793-BF79-428B549EC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B4B0FC-95C8-4C86-982C-F8DD87DA0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1D9ACF-0A31-4569-AC54-92BC61933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91FF0C-1F03-4E69-B2BA-AA63769A4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BB5E27-875E-4226-B69D-823E694E0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55AADA-2060-4DA9-9EF9-F4AC002E6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0207AC-1B28-485D-ACD0-F7A5C2DF4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77085D-8908-4C3D-B69C-043EEC8B3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F54E15-36DA-4911-87A9-63056729E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FUNERAL DIRECTOR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DED1D9-5ABA-4A72-BB21-E3A2A079D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clear, respectful script to guide the ceremony smoothly.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CBC882-2F82-4ECC-BB4C-A14528891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85444F-88E5-433F-AB37-F80547EE6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AF811D-A78A-4D48-B9B5-CA13A9A9E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B255B0-343F-4FAD-AF13-930F755D4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FAMILY MEMBER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1CBF21-01D0-4104-A262-5C2FC8B1D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wording that honors a loved one without feeling overly formal.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C9A130-F024-4538-8A3F-C666AA77C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905A14-BB84-40A8-B32A-6ECC33741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CC4EF4-4EE0-4167-8DC4-1A67C5074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773521-1D3C-4704-8A16-C2D51C774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CEREMONY SPEAKER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81DE6D-5B69-4596-8A17-52AD90E25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concise cues for timing, tone, and transitions.</a:t>
            </a:r>
          </a:p>
        </p:txBody>
      </p:sp>
    </p:spTree>
    <p:extLst>
      <p:ext uri="{BB962C8B-B14F-4D97-AF65-F5344CB8AC3E}">
        <p14:creationId xmlns:p14="http://schemas.microsoft.com/office/powerpoint/2010/main" val="130985361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F0DCCF6-14F9-4713-8450-DA30F822D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12CA32-3F57-4349-A858-D0AD2267C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F05E44-7941-443A-BC2E-71FBA5F25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36F6FB-F0E0-4E1A-81D6-1C7C5C2FC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5B1657-2498-46D7-9840-AD7148EC4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0F6CC4-19EC-439B-B838-628C2F8A0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B2D6D9-FA4D-4879-AD0F-8977CAF7B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3D69D7-7845-4A03-805F-CE7C6223B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C2FEE4-A040-432F-B87F-BEAD7A016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59E351-CFB7-4686-9AAD-FB2120499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63D757-B412-4276-A907-6EC41E383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Welcome guests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D6617D-CC02-4769-B5AA-4A1AF75A5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3CC772-46A9-4CDD-884E-8CFC7E573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E29A09-0E3D-4E00-BC50-EAC876AEF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3BA43C-1106-44F1-99F2-DAC349709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73A063-A8EF-4690-9271-922313DAE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903737-C030-4AF5-A398-FDC28B311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Introduce the flag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0F0001-BE89-4843-9E54-96EF61430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E76667-7CAE-449B-9870-F9849797E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142E74-4438-4D0F-9469-3AA537C5B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AE1BCF-FAFB-4913-AE51-C2636A17B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FC0F11-E16B-405F-A29A-C4812358E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7E0A8F-4B68-4347-BEB7-769C9337B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Fold with care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74E2AE1-F20E-4B0C-9D5D-F0BBCDEF1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D3CC854-B8FB-42CC-94BB-2F440F02B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8891399-8417-4B9C-A997-18BBBF2D4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C610BA9-992A-4398-B008-B664DCD9B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EF9B2C5-87E5-4387-A71C-63B43CFEC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AEDF8B7-6F0E-4B71-A675-01F2EBE4F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Share the tribute</a:t>
            </a:r>
          </a:p>
        </p:txBody>
      </p:sp>
    </p:spTree>
    <p:extLst>
      <p:ext uri="{BB962C8B-B14F-4D97-AF65-F5344CB8AC3E}">
        <p14:creationId xmlns:p14="http://schemas.microsoft.com/office/powerpoint/2010/main" val="79311606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329AC0-12DC-404E-83A1-A941BFA56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80DBAE-5F57-41D2-977E-996B77299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B7CCC3-5A3B-4CCC-BD01-6A4841DFE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2D104D-864D-4A62-BB26-DCFCC7B2C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2816CD-57F8-47C6-84B3-24DFE40E8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funeral flag presentation script: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D57A59-5FE1-4F61-8913-EA5A1D29B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111D9C-6824-45C6-B3A4-C1BAC37FA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4FCE9F-B916-4C8A-B06D-30E3128BE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memorial service script guide a flag tribute with grace and clarity?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E936B6-FD48-4270-A174-E23E8E677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000BBA-88D0-4E38-A5F9-A0425D59F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9E0863-456C-47AD-922A-8CFD9E9B5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AB897E-2BB5-40D7-B447-E20CB4D22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Introduce the flag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4156D7-C9F7-4FA7-A9C5-25B6B307B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80600C-8C94-4265-8987-48F175908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2B5738-2D54-4559-A20C-3C63AE109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Fold with care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DE03A7-3CEB-48A7-B6A6-95C1AD07F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DC4BAB-A9B1-4082-8182-0C6352C1C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95E609-E65A-4681-A2CB-419022A60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Close in silence</a:t>
            </a:r>
          </a:p>
        </p:txBody>
      </p:sp>
    </p:spTree>
    <p:extLst>
      <p:ext uri="{BB962C8B-B14F-4D97-AF65-F5344CB8AC3E}">
        <p14:creationId xmlns:p14="http://schemas.microsoft.com/office/powerpoint/2010/main" val="81382672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068947B-12DF-4F67-93EE-C4008C895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3AF1ED-0040-41CF-9997-50460EBA8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6DB759-F8FA-4459-8EFA-77CBA763B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EC0629-B8A2-4815-81DF-A2F8BAB34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DCD8E9-9EE6-44D1-B7A0-E857C632D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funeral flag presentation script: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A65050-5C73-4530-807D-55F63908F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FC6B12-9886-4EDE-B496-D34BDD26E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EBBAC4-3FB0-4F1D-AC81-807F64F08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534D3D-2F3E-4734-BE86-E59726A5D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Welcome guests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9921D7-ED3F-43AD-9FF4-A3901B1AD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05EEB4-702D-4F94-A48B-309D4C79F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431CDD-C9BC-4C20-B7A7-36099C568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B5AF83-7754-4C61-BE1F-5E3C2BFE5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F7D665-0EA8-4E62-873D-D76ACD446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Introduce the flag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39033D-B5CC-42B4-927C-0F4AB3930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BA88D1-ED84-43C1-BA79-90882090E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5E359D-171B-4532-8777-3BDB7C466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02D183-1666-4378-8A8C-F9707A045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A21A62-0082-4D19-B6AD-C8314A874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Fold with care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C10F1B-FC47-4AD8-ADA8-A02171022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398EAD-E27A-43D7-9248-B66D8674F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3688F1-61BB-42C8-A5C0-3104581DC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B81384F-7F73-464F-B477-7C54CE1BD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C9B3A88-F614-4FC8-BE23-2228D3967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Close in silence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844751F-8464-4B24-8F21-001F55F07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6197191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7AC2F9-F87D-41B1-9C84-ABF31746A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0A137C-4D29-4285-8A8D-E46CF9614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B4619A-654F-4B29-B255-E4F96AB88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quiet tribute that honors service and memory.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F2523D-0338-4858-8B6E-6DEA97B61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8DE638-639C-49B4-A12B-364A83B6E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E8E6D6-6438-4162-9311-1CD4C6EA8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36FC91-C683-4508-AAE5-4B2141902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8538371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2026-10-01T19:56:51.6800000Z</dcterms:created>
  <dcterms:modified xsi:type="dcterms:W3CDTF">2026-10-01T19:56:51.6800000Z</dcterms:modified>
</coreProperties>
</file>