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6cbb4310fcb4ef9" /><Relationship Type="http://schemas.openxmlformats.org/officeDocument/2006/relationships/extended-properties" Target="/docProps/app.xml" Id="Ra887bcde2c0c4659" /><Relationship Type="http://schemas.openxmlformats.org/officeDocument/2006/relationships/officeDocument" Target="/ppt/presentation.xml" Id="R18e91d4a91d4454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185176f23f14244"/>
  </p:sldMasterIdLst>
  <p:notesMasterIdLst>
    <p:notesMasterId xmlns:r="http://schemas.openxmlformats.org/officeDocument/2006/relationships" r:id="R28cc292119bb42d4"/>
  </p:notesMasterIdLst>
  <p:sldIdLst>
    <p:sldId xmlns:r="http://schemas.openxmlformats.org/officeDocument/2006/relationships" id="256" r:id="Rc40dc7dfa64c4d85"/>
    <p:sldId xmlns:r="http://schemas.openxmlformats.org/officeDocument/2006/relationships" id="257" r:id="R6e3c11598b4a4868"/>
    <p:sldId xmlns:r="http://schemas.openxmlformats.org/officeDocument/2006/relationships" id="258" r:id="Rff29703ab33a4dbf"/>
    <p:sldId xmlns:r="http://schemas.openxmlformats.org/officeDocument/2006/relationships" id="259" r:id="Rcac586632ddb4393"/>
    <p:sldId xmlns:r="http://schemas.openxmlformats.org/officeDocument/2006/relationships" id="260" r:id="Rc51b0b4d7ae74167"/>
    <p:sldId xmlns:r="http://schemas.openxmlformats.org/officeDocument/2006/relationships" id="261" r:id="Rccf8584cee004e0b"/>
    <p:sldId xmlns:r="http://schemas.openxmlformats.org/officeDocument/2006/relationships" id="262" r:id="R153078fa45e249d1"/>
    <p:sldId xmlns:r="http://schemas.openxmlformats.org/officeDocument/2006/relationships" id="263" r:id="R5c17f7a152094408"/>
    <p:sldId xmlns:r="http://schemas.openxmlformats.org/officeDocument/2006/relationships" id="264" r:id="R82c2cd231f264541"/>
    <p:sldId xmlns:r="http://schemas.openxmlformats.org/officeDocument/2006/relationships" id="265" r:id="Rfda9a3d16e964890"/>
    <p:sldId xmlns:r="http://schemas.openxmlformats.org/officeDocument/2006/relationships" id="266" r:id="Rf6f9fffd5fa74ad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a1e9549ac7743ed" /><Relationship Type="http://schemas.openxmlformats.org/officeDocument/2006/relationships/slideMaster" Target="/ppt/slideMasters/slideMaster1.xml" Id="R6185176f23f14244" /><Relationship Type="http://schemas.openxmlformats.org/officeDocument/2006/relationships/notesMaster" Target="/ppt/notesMasters/notesMaster1.xml" Id="R28cc292119bb42d4" /><Relationship Type="http://schemas.openxmlformats.org/officeDocument/2006/relationships/presProps" Target="/ppt/presProps.xml" Id="R8c613f7ae330414d" /><Relationship Type="http://schemas.openxmlformats.org/officeDocument/2006/relationships/tableStyles" Target="/ppt/tableStyles.xml" Id="R6286829726ba4b46" /><Relationship Type="http://schemas.openxmlformats.org/officeDocument/2006/relationships/slide" Target="/ppt/slides/slide1.xml" Id="Rc40dc7dfa64c4d85" /><Relationship Type="http://schemas.openxmlformats.org/officeDocument/2006/relationships/slide" Target="/ppt/slides/slide2.xml" Id="R6e3c11598b4a4868" /><Relationship Type="http://schemas.openxmlformats.org/officeDocument/2006/relationships/slide" Target="/ppt/slides/slide3.xml" Id="Rff29703ab33a4dbf" /><Relationship Type="http://schemas.openxmlformats.org/officeDocument/2006/relationships/slide" Target="/ppt/slides/slide4.xml" Id="Rcac586632ddb4393" /><Relationship Type="http://schemas.openxmlformats.org/officeDocument/2006/relationships/slide" Target="/ppt/slides/slide5.xml" Id="Rc51b0b4d7ae74167" /><Relationship Type="http://schemas.openxmlformats.org/officeDocument/2006/relationships/slide" Target="/ppt/slides/slide6.xml" Id="Rccf8584cee004e0b" /><Relationship Type="http://schemas.openxmlformats.org/officeDocument/2006/relationships/slide" Target="/ppt/slides/slide7.xml" Id="R153078fa45e249d1" /><Relationship Type="http://schemas.openxmlformats.org/officeDocument/2006/relationships/slide" Target="/ppt/slides/slide8.xml" Id="R5c17f7a152094408" /><Relationship Type="http://schemas.openxmlformats.org/officeDocument/2006/relationships/slide" Target="/ppt/slides/slide9.xml" Id="R82c2cd231f264541" /><Relationship Type="http://schemas.openxmlformats.org/officeDocument/2006/relationships/slide" Target="/ppt/slides/slide10.xml" Id="Rfda9a3d16e964890" /><Relationship Type="http://schemas.openxmlformats.org/officeDocument/2006/relationships/slide" Target="/ppt/slides/slide11.xml" Id="Rf6f9fffd5fa74ad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aabfa6744584af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29d06d1658e4b5f" /><Relationship Type="http://schemas.openxmlformats.org/officeDocument/2006/relationships/notesMaster" Target="/ppt/notesMasters/notesMaster1.xml" Id="R707850c4071f40c2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5ba622aeca4dc2" /><Relationship Type="http://schemas.openxmlformats.org/officeDocument/2006/relationships/notesMaster" Target="/ppt/notesMasters/notesMaster1.xml" Id="R51e51bfc128c4afc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6509058efe84e8e" /><Relationship Type="http://schemas.openxmlformats.org/officeDocument/2006/relationships/notesMaster" Target="/ppt/notesMasters/notesMaster1.xml" Id="Raf5ccd9c12554e2c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929cf9c77d04e5f" /><Relationship Type="http://schemas.openxmlformats.org/officeDocument/2006/relationships/notesMaster" Target="/ppt/notesMasters/notesMaster1.xml" Id="R81a779c47b13401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d90f95128af84099" /><Relationship Type="http://schemas.openxmlformats.org/officeDocument/2006/relationships/notesMaster" Target="/ppt/notesMasters/notesMaster1.xml" Id="Rcce7d2fc017f4c9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acf5c29e501d48b7" /><Relationship Type="http://schemas.openxmlformats.org/officeDocument/2006/relationships/notesMaster" Target="/ppt/notesMasters/notesMaster1.xml" Id="R7da80291f1a34bb0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5566d39f6d4c4f52" /><Relationship Type="http://schemas.openxmlformats.org/officeDocument/2006/relationships/notesMaster" Target="/ppt/notesMasters/notesMaster1.xml" Id="R9d157bae307d416e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89319f5c37d4e6b" /><Relationship Type="http://schemas.openxmlformats.org/officeDocument/2006/relationships/notesMaster" Target="/ppt/notesMasters/notesMaster1.xml" Id="R2fc70988cc884a71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7cedf9b30934399" /><Relationship Type="http://schemas.openxmlformats.org/officeDocument/2006/relationships/notesMaster" Target="/ppt/notesMasters/notesMaster1.xml" Id="R3c7537bb65604a8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85d5b2c47c38432f" /><Relationship Type="http://schemas.openxmlformats.org/officeDocument/2006/relationships/notesMaster" Target="/ppt/notesMasters/notesMaster1.xml" Id="R1549f46ea3994454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e36797525814722" /><Relationship Type="http://schemas.openxmlformats.org/officeDocument/2006/relationships/notesMaster" Target="/ppt/notesMasters/notesMaster1.xml" Id="R6af733f1d997445b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35d448d946640d8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fe90ef1536349a7" /><Relationship Type="http://schemas.openxmlformats.org/officeDocument/2006/relationships/slideLayout" Target="/ppt/slideLayouts/slideLayout1.xml" Id="Redf2e6e195144c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edf2e6e195144c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da31b8efe2437c" /><Relationship Type="http://schemas.openxmlformats.org/officeDocument/2006/relationships/image" Target="/ppt/media/image.png" Id="Rfa52e8c9a7f0433f" /><Relationship Type="http://schemas.openxmlformats.org/officeDocument/2006/relationships/notesSlide" Target="/ppt/notesSlides/notesSlide1.xml" Id="Rd0faefb8bcba4af6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c7e410de194cbe" /><Relationship Type="http://schemas.openxmlformats.org/officeDocument/2006/relationships/notesSlide" Target="/ppt/notesSlides/notesSlide2.xml" Id="R810da0e1a1d4497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4bc04c01fb47c6" /><Relationship Type="http://schemas.openxmlformats.org/officeDocument/2006/relationships/notesSlide" Target="/ppt/notesSlides/notesSlide3.xml" Id="R6c1812acb6ee48eb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ec4f461ffc24ffa" /><Relationship Type="http://schemas.openxmlformats.org/officeDocument/2006/relationships/notesSlide" Target="/ppt/notesSlides/notesSlide4.xml" Id="R146af2d2d0c843f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dfcbe4c59b4f63" /><Relationship Type="http://schemas.openxmlformats.org/officeDocument/2006/relationships/notesSlide" Target="/ppt/notesSlides/notesSlide5.xml" Id="R43092952091346d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77c2b33180483a" /><Relationship Type="http://schemas.openxmlformats.org/officeDocument/2006/relationships/notesSlide" Target="/ppt/notesSlides/notesSlide6.xml" Id="R9701d3dec9e14d29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9db9da550244e1" /><Relationship Type="http://schemas.openxmlformats.org/officeDocument/2006/relationships/notesSlide" Target="/ppt/notesSlides/notesSlide7.xml" Id="Re3cbca24bb01459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6a9f2b9f7f47ac" /><Relationship Type="http://schemas.openxmlformats.org/officeDocument/2006/relationships/notesSlide" Target="/ppt/notesSlides/notesSlide8.xml" Id="Rd3304b0c88c64a1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ce3932ce274e68" /><Relationship Type="http://schemas.openxmlformats.org/officeDocument/2006/relationships/notesSlide" Target="/ppt/notesSlides/notesSlide9.xml" Id="Raf6da8534909453c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2b6b4f84da49b4" /><Relationship Type="http://schemas.openxmlformats.org/officeDocument/2006/relationships/notesSlide" Target="/ppt/notesSlides/notesSlide10.xml" Id="R965214d2cb4a4026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06c970a3be45ec" /><Relationship Type="http://schemas.openxmlformats.org/officeDocument/2006/relationships/notesSlide" Target="/ppt/notesSlides/notesSlide11.xml" Id="R4f3415e0eae24c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E874341-8D5D-453F-915A-BEFEADCAAD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1E66DF0-41AD-419A-A467-D91113C25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30FD09-606C-4AB5-AE0E-A3A6A7430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Gamma Presentation Creator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CE6F54-1BF7-435C-8E5C-EC28E15C7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A startup team turns a messy product brief into a clear investor-ready story.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F635EC-DB58-4AD7-AB89-88C5920994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166D9D-1017-46A4-BFE6-0F99E6D0C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A24B442-8754-4D90-A197-19811D1E9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8652AFC-9AAF-4166-90BB-2DB930E7FC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VIOLET POP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a52e8c9a7f0433f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632849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880A4C5-2552-4897-8E4F-15E773638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EEDC1D0-9B65-4B55-8FB9-2A0B597A9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04B155-F7BE-45BC-B161-BF1C4BAFF8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53AA1E-F6AF-4A00-88D7-C68650233D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4C10D2-5391-4C4E-B948-AF1B17B019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gamma presentation creator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3BB693-680E-47A6-BD09-BF1FB180B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6626953-F85C-4870-B865-C5E5DC0AF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2D4826-16F2-4E4E-82CC-0F0157C9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Problem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651E69-4A53-4811-9531-935AA8C07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FDD00E5-797D-49B6-839E-E8CD8D309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77452A-F7B0-42D7-A31E-F8B6309D4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036C08-464F-4E7D-974E-F5D517E4B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Solution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0BED21-9488-44D4-9B95-735A370265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Pick a structure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57665A1-9C93-4DB0-9496-A82B8F64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2E3870-5D53-4EED-89A0-E6877AE33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5C0AD7-15B9-4FFB-B0B7-4820CA8C7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883AB9-823C-4D9B-BE77-09A2554064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CDCE6D2-4C24-43D5-ACC8-DDC84DEEA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D66CBF8-BF94-4F1E-AC9C-4F591C4AD8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D56D448-2BFD-48C8-BD15-D6E37B6D9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Next Steps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614BAA3-BB90-410B-B527-9445DCCDF3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20580986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8B5C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2871D0A-E722-47DC-BD09-DA0F83AB9A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EE94115-1A95-4D9F-9927-0DAB8BBCD4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B57E630-E23A-45DA-8D8A-BD8862D8F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4597DFC-2C6D-4FB8-A5FA-D009C39DF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526C81A-FDC1-48F1-921A-D477755FA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sharp pitch deck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7D6BC9-7447-4952-B56F-AE5116989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A6CD6CE-4D63-4B22-A371-95433297B7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6782778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60541CB-8C33-482D-BB9F-56490A09B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409BEFB-96E8-4E38-8049-059187B0F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0AC0ECC-D39D-442E-968B-5BAE65B1B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691D8B5-150F-434B-99F0-6B90555E68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5E7DE67-BB00-4B8A-9046-A118D4FDD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lenses on gamma presentation creator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7FA912-51CF-4D4A-B974-157BC62E40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F17A87A-26EC-4FD1-B629-2BC049F4F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FD03EE0-13D7-4454-AD0B-B54E5F2C6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F8F2C6-462F-437B-A948-8355AA3870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gamma presentation creator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273BD8B-A859-4F43-9FED-AB333757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50ECF17-79CA-4000-B480-6B5C170269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56D4502-AF73-40D1-B540-DC6234068C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EB736CB-9388-4B4A-A58A-3E22DED3E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FB0A3E-5888-4147-8224-92530FAEF4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From rough notes to a sharp pitch deck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01FE73-DFFA-414F-87B4-7FA10F05F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B9A2A0-E74A-4678-A00A-941A2A0E6B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EE5FF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DD5043D-C4FF-4EBB-BD31-E50494AA7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E4A39A-4051-4A4C-91B1-1002638DE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479F989-63FF-4014-ACEC-DB42DA4C04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Business: Rehearse the pitch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BC592DB-2E6D-4EDD-BA5E-70A75D2D6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5134729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332388EC-8652-42FF-B51D-A53A2C0134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B78E0D8-1052-4CDF-8DE0-C412DD5F46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3419DD7-E192-473F-8E41-910D55A1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CE3F04-9AA6-48B0-9430-0EC14E8F6D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8F6E8-BE36-4685-8049-58BEA685F1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 five-stage Business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8C337F-641B-49D3-8193-6C2D47C566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7F2BB0-B829-4EB7-8E71-C00ED17FA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35DF8C4-8B80-4BCA-B4E1-D9DD23120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431D451-B7BB-4E0F-8500-9E360D02C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8828E80-4132-42F3-A2DB-30797D663F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F3C8F79-7675-4BCD-AD4A-C8234D0ABB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E32BCAD-4BC9-42DC-84BD-4F20F6FB1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D565919-3EC4-4775-B5B0-F5C3CBC241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structure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086F0FC-4DA5-4BD6-9A40-2629E48586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F953AE0-039A-47A4-A5BF-1861A20A3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52CB28-5A14-4A9E-908B-139316CF99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83D5300-099E-43E2-AB67-6F0A47F4B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6C7F8CC-F310-454D-A6BA-C6BF6CF5D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1ADED50-0E12-4FA4-818C-643C8FB72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C835DA0-25FB-4587-98C0-342CAB0B7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CDCEB4C-F617-4EB4-A5C0-F325A54F48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7326C7-700E-494A-A5DE-D37A365F0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E393503-300C-4A9F-9B83-108AF1FB11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8A0569F6-4349-403D-A0AB-02CC4A00EC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5ECCCAD-0183-4598-A8B2-77FD1F7FC6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0AF61A0-A166-489E-A1D2-C810DFFF5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128055090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85CED78-3BCC-46F6-9225-7E466D94DF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9B44B7-1421-4E36-BA5C-D80A5B7B0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6571839-0EBE-4726-88B4-2E12B3F5C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5F148C1-3578-4B3F-941F-21B247DAD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E5F30A-BE23-457C-A904-780D3DBF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gamma presentation creator: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6BE818-DF6F-4001-AC9F-F57427933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CFEA01-5BF7-4B6D-B61B-9DB6C49152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8081F5-EDD0-4309-BE4E-CD4CD009B0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E99D441-BF4C-45D8-86E6-26602F000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00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Notes are scattered across chats and docs.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9AEDCA-B16B-49A3-A50E-1D8FF8086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A695FC-FE59-4944-99C3-3F76F84DE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Slides feel heavy and hard to follow.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EE70746-4AA7-41BE-B77C-95A8091D5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C1622C-051E-4147-B89C-3D34FFD13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222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The main message changes from page to page.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F247A9-00C8-4CA7-B475-8932CFDAD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C851F10-7BDE-498B-9675-E4337D36B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15BB4D2-4EC3-4C50-942C-F1C4BA3AF4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617A2F7-715E-42C5-AE3E-244B292B7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story flows from problem to plan.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138546C-0CA4-4032-AC4E-538028733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CDAB9C-EB26-4CCB-8FBD-0E98A07879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Slides look consistent and easy to scan.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22D20F-4BCF-4613-9C2F-F97CCCBFA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7AA2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8E8C7D6-2DDD-42BE-B9B0-83AA0A451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145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Everyone can present with the same message.</a:t>
            </a:r>
          </a:p>
        </p:txBody>
      </p:sp>
    </p:spTree>
    <p:extLst>
      <p:ext uri="{BB962C8B-B14F-4D97-AF65-F5344CB8AC3E}">
        <p14:creationId xmlns:p14="http://schemas.microsoft.com/office/powerpoint/2010/main" val="198294100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4D57A1A-147D-40FB-BDDC-74B2F89CB8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878194-31C3-4CB6-B573-4310E1B5A4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F13BDC3-1DF2-4E25-946B-D9B5D562EA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9AEDBB3-364E-4A07-BD14-668933F93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D564051-2389-4398-A1D5-CF1EF583CF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E3032B-09E7-4DC9-A20B-466A5DE57D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06DA17-8B30-4998-A87E-BB33281F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B0F576-76D4-4D41-A02D-9AE56C396D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B92A45C-9371-48F7-9D7D-404523666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FOUNDERS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0080DDE-AA06-4E2D-8528-79BDA5F8B8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frame the business idea for investors and partners.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A134B27-DA46-42BF-91E0-BAF3A7C5D7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518E160-EEB5-4CA9-85A2-4328B64224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E5C83CE-75E2-48F9-9644-91EC4699A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D203B4F-D9A4-4E98-B8CE-A6B7AB684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PRODUCT TEAMS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FA98C72-4249-435E-BED7-3BFB32604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to align features, goals, and milestones in one clear presentation.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58D6C3B-22B5-44A3-AEFA-577D218E2A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DD886C4-C2AB-4007-A945-B55CC3914B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6C32284-B7AE-4843-AD5C-9F326B4599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1186042-9BCA-4EBA-B411-B0D830EED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CONSULTANTS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36461EC-4076-4406-B737-4C2BDFE84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polished format for presenting a client strategy with confidence.</a:t>
            </a:r>
          </a:p>
        </p:txBody>
      </p:sp>
    </p:spTree>
    <p:extLst>
      <p:ext uri="{BB962C8B-B14F-4D97-AF65-F5344CB8AC3E}">
        <p14:creationId xmlns:p14="http://schemas.microsoft.com/office/powerpoint/2010/main" val="13771875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8F9E7DE1-4312-450A-AFA3-2B3AD1CED1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38C6C7-0BBF-4CD1-87FD-3799D19F15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8A6090F-1E22-4E54-8C2F-96D01BC9B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00155B9-7D5A-40E1-9BBA-06DB6D28F8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D14D3F9-EC7E-4421-BCE2-1C255968F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73A4AD-FCF4-4D10-A782-8BE7E506F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83F47C-791E-4108-AEAB-05E33D705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6F5009-B9CF-4DBD-AEF1-831E7719E7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EE3865A-88A3-4841-A400-EBD42B143C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86B792C-9610-439B-BD55-D706FBB0D5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BD6BF5-4158-4FF0-A695-266F4FFA4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C899384-6F4C-412B-B9D8-04157D7AA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650963E-1436-4B6E-947F-C0CF87DA46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86E93A5-BC5D-431B-B268-9940EF7B8B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0DE8275-7D83-4740-AF45-3850AB3D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28DE529-B5BB-4BA8-8474-2D99C48A5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56D1F88-B8F2-4A30-B49C-66C8D57A8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structure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3C6FCE-7EE9-4713-80E2-2D0BBCFBD8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2F2236-3B33-42BD-BB24-4F9F60F510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C38D2DC-376B-4B39-97D8-A9B8E43B1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7BD48C6-BD68-4B27-8469-237DC2F79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8759097-9C46-45F3-A9D4-1D5729DF8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939B046-9389-4C9C-B1DD-F7168D6F5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4C372479-A514-489D-B63F-A08606B02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EE5FF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7AD7ECA-0734-4B41-8C1D-C72CA0F5B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7EC8A030-9C06-463E-92DD-0C9AB0D3F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FE4EE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7F27BA82-3867-49B6-B9E0-1EFAA2B2F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059A7B6-7D72-4359-B436-7F586645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32D954B-8124-4655-B5C7-D3E3601AE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Refine the visuals</a:t>
            </a:r>
          </a:p>
        </p:txBody>
      </p:sp>
    </p:spTree>
    <p:extLst>
      <p:ext uri="{BB962C8B-B14F-4D97-AF65-F5344CB8AC3E}">
        <p14:creationId xmlns:p14="http://schemas.microsoft.com/office/powerpoint/2010/main" val="1242102235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CF8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75A48DE-B835-48D3-9CED-65D11379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4F95B32-E6BF-4BEF-BC16-607206218B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BACF27-2843-4A2D-8D99-B2A316938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D4F1838-44E6-46D3-96DF-74793C97B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7DFC9E-2569-4DE0-BC3F-1BF8241B03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gamma presentation creator: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B189858-C96C-40FB-8BFB-F1803988D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21133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D7386BD-D6BD-44D1-BE92-3AFF5ED39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F41A9F3-FCDF-4DF6-89D0-45C8EAF67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5312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can a small team turn scattered ideas into a clear pitch deck?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7347CF-E42C-4B56-B46D-2DC12A791E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C535994-FC7E-4541-8A9C-D56EDA147B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D65EDF-0CA1-4602-97D4-5F52D012F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D2B5466-6E59-4594-8315-87B79D208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Pick a structure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F8A60CE-4ED6-48E9-A361-E33C47664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9B00FA-2507-4EBF-A680-120027CD7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E0EE178-8F70-4C12-8266-35709D534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2468C5-3DD0-4CBB-8789-5764FAD183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FF1CD23-891E-4735-8EAF-1F6DE0F37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A0A513B-151A-466A-A2C1-F797279CA8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</p:spTree>
    <p:extLst>
      <p:ext uri="{BB962C8B-B14F-4D97-AF65-F5344CB8AC3E}">
        <p14:creationId xmlns:p14="http://schemas.microsoft.com/office/powerpoint/2010/main" val="649800060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EAE96E0E-F872-4CBA-BED7-BCF871752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C11BB64-C2B7-470C-BA2A-E022C2F59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233118D-A417-4C90-8ECE-895177249A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211242-E0A5-4D1F-8ADB-F1B664BD28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3D3667-F49E-4407-A605-483D49F698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gamma presentation creator: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DECA7A-C735-4B06-AEAF-BB9DE1BE1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005D07D-1AB5-44D9-A87A-40B3FF6C9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2292D44-7ACA-42D4-8615-96DA3063A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A2617DE-3525-40A5-8E66-797CBF91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Collect the brief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F9C7A18-1E9E-4869-A33B-CB01A2BC7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6A76E60-38E9-4121-81C1-6F96ACFBD7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4E2E579-0B82-4AD2-9A91-D4A25C0DE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15C1AF-5410-41E6-A057-7FB114DA3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7E648F4-4D68-4AE5-99C6-91EDE88E2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Pick a structure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E726075-A90C-432A-9799-CAFD056755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4CD652-6621-49A1-9F62-1363659AE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CF8FF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55B7A6-034F-4A56-A932-EDB3994427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8B5CF6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0B38350-3FC7-4C33-88E1-FB31DB054D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E026438-21A4-4596-8060-04FACDD4CA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Draft key slides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16025CA-1D4C-4793-ABC7-8CED2FFFA9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58689E-410D-4F21-BE70-1F72552D1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5032986E-1526-460B-AB80-2B0267D32A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93FFB3-656D-48B9-B6E5-CDC51FB42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57E340D5-13AA-450A-A412-7C9649CD7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Rehearse the pitch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AE73B5AC-6DF9-471F-82FD-E3D004A0E3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03806147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21133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4A6C7A1-EC8C-410B-A0C0-91958AC667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39B4A6-8970-46E1-8CA8-DAF74B79E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7AA2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61635A6-9205-4914-BDE1-94907152B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Build the story, then present it with confidence.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9650D6B-0409-4B78-9868-EBA36346E2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B0FF455-CBF5-40E5-84AD-C6CDA8D04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8B5CF6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E2F93BB-7517-48A5-BEA1-8EB3B98F6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211338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FDFB3C2-79D2-40A6-9DF8-7F26746C7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43598669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2026-10-01T23:05:17.1590000Z</dcterms:created>
  <dcterms:modified xsi:type="dcterms:W3CDTF">2026-10-01T23:05:17.1590000Z</dcterms:modified>
</coreProperties>
</file>