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2b27124c144f18" /><Relationship Type="http://schemas.openxmlformats.org/officeDocument/2006/relationships/extended-properties" Target="/docProps/app.xml" Id="Rd4f9e6786838496c" /><Relationship Type="http://schemas.openxmlformats.org/officeDocument/2006/relationships/officeDocument" Target="/ppt/presentation.xml" Id="Rdedf0c8c3c45469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ee7109e37374367"/>
  </p:sldMasterIdLst>
  <p:notesMasterIdLst>
    <p:notesMasterId xmlns:r="http://schemas.openxmlformats.org/officeDocument/2006/relationships" r:id="R68c3acba7cab47f5"/>
  </p:notesMasterIdLst>
  <p:sldIdLst>
    <p:sldId xmlns:r="http://schemas.openxmlformats.org/officeDocument/2006/relationships" id="256" r:id="R868bab9c24e243d6"/>
    <p:sldId xmlns:r="http://schemas.openxmlformats.org/officeDocument/2006/relationships" id="257" r:id="Rcbc449f36389400f"/>
    <p:sldId xmlns:r="http://schemas.openxmlformats.org/officeDocument/2006/relationships" id="258" r:id="R45b377841c4b4721"/>
    <p:sldId xmlns:r="http://schemas.openxmlformats.org/officeDocument/2006/relationships" id="259" r:id="R99c2c96cf6b24914"/>
    <p:sldId xmlns:r="http://schemas.openxmlformats.org/officeDocument/2006/relationships" id="260" r:id="Re6fab310e0dd4c03"/>
    <p:sldId xmlns:r="http://schemas.openxmlformats.org/officeDocument/2006/relationships" id="261" r:id="R14335261c4dd45d6"/>
    <p:sldId xmlns:r="http://schemas.openxmlformats.org/officeDocument/2006/relationships" id="262" r:id="R2aecd893b88f47cd"/>
    <p:sldId xmlns:r="http://schemas.openxmlformats.org/officeDocument/2006/relationships" id="263" r:id="Rd1bac88808304045"/>
    <p:sldId xmlns:r="http://schemas.openxmlformats.org/officeDocument/2006/relationships" id="264" r:id="R860419cc5ddd48bb"/>
    <p:sldId xmlns:r="http://schemas.openxmlformats.org/officeDocument/2006/relationships" id="265" r:id="Rc83239deab904221"/>
    <p:sldId xmlns:r="http://schemas.openxmlformats.org/officeDocument/2006/relationships" id="266" r:id="R78bdb9928f49497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c682583aec34d7b" /><Relationship Type="http://schemas.openxmlformats.org/officeDocument/2006/relationships/slideMaster" Target="/ppt/slideMasters/slideMaster1.xml" Id="R5ee7109e37374367" /><Relationship Type="http://schemas.openxmlformats.org/officeDocument/2006/relationships/notesMaster" Target="/ppt/notesMasters/notesMaster1.xml" Id="R68c3acba7cab47f5" /><Relationship Type="http://schemas.openxmlformats.org/officeDocument/2006/relationships/presProps" Target="/ppt/presProps.xml" Id="R84752c6625e34b69" /><Relationship Type="http://schemas.openxmlformats.org/officeDocument/2006/relationships/tableStyles" Target="/ppt/tableStyles.xml" Id="Ra1805db51d014ba0" /><Relationship Type="http://schemas.openxmlformats.org/officeDocument/2006/relationships/slide" Target="/ppt/slides/slide1.xml" Id="R868bab9c24e243d6" /><Relationship Type="http://schemas.openxmlformats.org/officeDocument/2006/relationships/slide" Target="/ppt/slides/slide2.xml" Id="Rcbc449f36389400f" /><Relationship Type="http://schemas.openxmlformats.org/officeDocument/2006/relationships/slide" Target="/ppt/slides/slide3.xml" Id="R45b377841c4b4721" /><Relationship Type="http://schemas.openxmlformats.org/officeDocument/2006/relationships/slide" Target="/ppt/slides/slide4.xml" Id="R99c2c96cf6b24914" /><Relationship Type="http://schemas.openxmlformats.org/officeDocument/2006/relationships/slide" Target="/ppt/slides/slide5.xml" Id="Re6fab310e0dd4c03" /><Relationship Type="http://schemas.openxmlformats.org/officeDocument/2006/relationships/slide" Target="/ppt/slides/slide6.xml" Id="R14335261c4dd45d6" /><Relationship Type="http://schemas.openxmlformats.org/officeDocument/2006/relationships/slide" Target="/ppt/slides/slide7.xml" Id="R2aecd893b88f47cd" /><Relationship Type="http://schemas.openxmlformats.org/officeDocument/2006/relationships/slide" Target="/ppt/slides/slide8.xml" Id="Rd1bac88808304045" /><Relationship Type="http://schemas.openxmlformats.org/officeDocument/2006/relationships/slide" Target="/ppt/slides/slide9.xml" Id="R860419cc5ddd48bb" /><Relationship Type="http://schemas.openxmlformats.org/officeDocument/2006/relationships/slide" Target="/ppt/slides/slide10.xml" Id="Rc83239deab904221" /><Relationship Type="http://schemas.openxmlformats.org/officeDocument/2006/relationships/slide" Target="/ppt/slides/slide11.xml" Id="R78bdb9928f4949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cc0e2d7c5a4e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0de96be3464a0a" /><Relationship Type="http://schemas.openxmlformats.org/officeDocument/2006/relationships/notesMaster" Target="/ppt/notesMasters/notesMaster1.xml" Id="R43ba70cdf3cf460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f5ba2c9ec904785" /><Relationship Type="http://schemas.openxmlformats.org/officeDocument/2006/relationships/notesMaster" Target="/ppt/notesMasters/notesMaster1.xml" Id="R11cfad1acb6843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70c563149941b5" /><Relationship Type="http://schemas.openxmlformats.org/officeDocument/2006/relationships/notesMaster" Target="/ppt/notesMasters/notesMaster1.xml" Id="Ra2b4090bdad74b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d8bd8d97f504cfe" /><Relationship Type="http://schemas.openxmlformats.org/officeDocument/2006/relationships/notesMaster" Target="/ppt/notesMasters/notesMaster1.xml" Id="R15cc677502b944d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5e9867cf66c4c82" /><Relationship Type="http://schemas.openxmlformats.org/officeDocument/2006/relationships/notesMaster" Target="/ppt/notesMasters/notesMaster1.xml" Id="R14490557f33847f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06b3561afc24a66" /><Relationship Type="http://schemas.openxmlformats.org/officeDocument/2006/relationships/notesMaster" Target="/ppt/notesMasters/notesMaster1.xml" Id="R699e5b4817e0454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539d21127af4cfd" /><Relationship Type="http://schemas.openxmlformats.org/officeDocument/2006/relationships/notesMaster" Target="/ppt/notesMasters/notesMaster1.xml" Id="Rf4e656288c8e48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6252533310e480b" /><Relationship Type="http://schemas.openxmlformats.org/officeDocument/2006/relationships/notesMaster" Target="/ppt/notesMasters/notesMaster1.xml" Id="R614d6e15dfe0471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d9ed5e5083f427d" /><Relationship Type="http://schemas.openxmlformats.org/officeDocument/2006/relationships/notesMaster" Target="/ppt/notesMasters/notesMaster1.xml" Id="Rbe23ec3ced6d4e0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38e727c4171437d" /><Relationship Type="http://schemas.openxmlformats.org/officeDocument/2006/relationships/notesMaster" Target="/ppt/notesMasters/notesMaster1.xml" Id="R48554ad66a9a426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e9ba29716c44f56" /><Relationship Type="http://schemas.openxmlformats.org/officeDocument/2006/relationships/notesMaster" Target="/ppt/notesMasters/notesMaster1.xml" Id="R0d9712b9ea604d6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20c79f74d84c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9981fae3d314ff5" /><Relationship Type="http://schemas.openxmlformats.org/officeDocument/2006/relationships/slideLayout" Target="/ppt/slideLayouts/slideLayout1.xml" Id="Rf402acb8e0b8463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02acb8e0b8463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d4dbde90994557" /><Relationship Type="http://schemas.openxmlformats.org/officeDocument/2006/relationships/image" Target="/ppt/media/image.png" Id="R547e74bddfe442f5" /><Relationship Type="http://schemas.openxmlformats.org/officeDocument/2006/relationships/notesSlide" Target="/ppt/notesSlides/notesSlide1.xml" Id="Re2bf570e526d4a8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3c0f7be60b4280" /><Relationship Type="http://schemas.openxmlformats.org/officeDocument/2006/relationships/notesSlide" Target="/ppt/notesSlides/notesSlide2.xml" Id="R370e73cf1c9848b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a494c4214c454e" /><Relationship Type="http://schemas.openxmlformats.org/officeDocument/2006/relationships/notesSlide" Target="/ppt/notesSlides/notesSlide3.xml" Id="Raddff0b818e2421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e5f5f2b2954667" /><Relationship Type="http://schemas.openxmlformats.org/officeDocument/2006/relationships/notesSlide" Target="/ppt/notesSlides/notesSlide4.xml" Id="R9d01c29075ab427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10eb1c3338447a" /><Relationship Type="http://schemas.openxmlformats.org/officeDocument/2006/relationships/notesSlide" Target="/ppt/notesSlides/notesSlide5.xml" Id="Rdc65f7adaca4457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6daa0589d24aec" /><Relationship Type="http://schemas.openxmlformats.org/officeDocument/2006/relationships/notesSlide" Target="/ppt/notesSlides/notesSlide6.xml" Id="R1d525f37c67a406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6aeec31cca4da5" /><Relationship Type="http://schemas.openxmlformats.org/officeDocument/2006/relationships/notesSlide" Target="/ppt/notesSlides/notesSlide7.xml" Id="Re85161defcae4ed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6cf43fef1e4670" /><Relationship Type="http://schemas.openxmlformats.org/officeDocument/2006/relationships/notesSlide" Target="/ppt/notesSlides/notesSlide8.xml" Id="Rce5f1131d1ca4e6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d159ded82240a0" /><Relationship Type="http://schemas.openxmlformats.org/officeDocument/2006/relationships/notesSlide" Target="/ppt/notesSlides/notesSlide9.xml" Id="Rc2966059a4854d7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09f39dd3904536" /><Relationship Type="http://schemas.openxmlformats.org/officeDocument/2006/relationships/notesSlide" Target="/ppt/notesSlides/notesSlide10.xml" Id="Re19859025c494cf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e097564c8447cc" /><Relationship Type="http://schemas.openxmlformats.org/officeDocument/2006/relationships/notesSlide" Target="/ppt/notesSlides/notesSlide11.xml" Id="Re3ba3564edcb49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5427BA-0722-47C3-BA87-969331BF2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998662-328A-4B48-95FE-6D29C2052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15964C-7761-443E-8190-8194BBDFB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Gemini AI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CD6944-5BF7-4185-B794-0077621B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product team uses Gemini to turn scattered notes into a clear launch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342B4A-A15A-4B42-B2CB-05A8366FA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7B604B-CC2D-40B5-87ED-66CBA228E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6DD98C-3FE8-4BA2-B2D4-5D98E1FAC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9709BC-B56B-4813-BFA3-C7E2AF2B3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7e74bddfe442f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841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617CA1-0750-4D73-8285-E0FF24680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8F0A8E-E08F-4131-A37E-1292062E7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E730F5-B7AA-4764-B640-0AF5D585F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B3B109-C16C-4427-A152-C9799199C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FE1188-AF67-44D2-AA4C-A1A2C2D68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gemini ai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9E1D77-301F-47E0-9C31-1B0D0728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A39EFE-85C4-47DD-8AE8-93267F458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2C9F0E-0A09-4335-BCF0-EEEDB5A8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BC32E6-BB66-488D-8203-5B9FE521F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meeting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B58EE3-AAC2-4C4B-A62F-5525FF713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769ADE-746B-4AD2-AB7C-F736E43D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C4157F-48B2-4348-97B7-25C853BD5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Gemini Draft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BA9B0E-C1A8-44E5-9343-F1EBEC7D8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6966CC-72C4-4DF4-BC29-9E042D027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761838-772D-4178-AC48-E3979BBCA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2135D2-5203-4208-8278-021726A7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1F0D83-BD76-494D-8153-8D63BDE1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slide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CDA96C-B004-46E5-A1D9-E2674F6E9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4CFC1E-D3F7-4B73-A97C-AD7C65088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6972EF-75AF-4C52-A766-1FBC3BDD7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59A5CE-084A-45C7-AD41-63E48C814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visuals and tone</a:t>
            </a:r>
          </a:p>
        </p:txBody>
      </p:sp>
    </p:spTree>
    <p:extLst>
      <p:ext uri="{BB962C8B-B14F-4D97-AF65-F5344CB8AC3E}">
        <p14:creationId xmlns:p14="http://schemas.microsoft.com/office/powerpoint/2010/main" val="1885396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E739D2-697E-4F6D-A2F2-45AAD004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1121AA-BF15-4824-A5C6-DC0A255C1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57C939-1370-4D11-B3A5-D06B5CCE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5D4368-DC10-4C12-8C9D-76CAD55AC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A3C26D-E21B-4CD3-90A0-EBA17D50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From rough ideas to a polished pitch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4EAA97-D5E4-42A0-9C07-2D5187525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8926C0-5187-43D0-A0BA-D2AF95FDD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444491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504DCB-2DD2-4B67-BD38-EB45A00AB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DA728F-773A-4649-AC8F-C287BFA19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B659CD-36C9-4773-A67D-986C77D92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E63725-29E7-4A5D-81D4-E664234AB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D044B9-E067-4240-B0C8-9AA3A7A61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gemini ai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FF54EF-14E1-4F46-907F-92DF5EC7F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C432F2-DC34-488B-A7DB-445A3E440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99392E-79E9-4A7A-B1AF-B3F3E4E2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5C6D95-52F7-4EA6-BC06-00ADD6347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gemini ai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37D48C-5130-4321-9041-523D6C9C2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DCB259-AE30-4CA6-A089-BA5515D9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81208D-FF35-4837-AC46-919BD7790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50B369-4B4E-495F-8E01-BB2C0B17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0BD81C-5D80-4671-9424-39F2A103C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ideas to a polished pitch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81A18C-F76B-41C9-8D70-84786C849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7C9D28-403D-4BA3-8B9A-A31738D0F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2545E9-C98D-432C-9A6E-0440ED4E0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F6E306-6C9C-41E5-AF1E-8D80C766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21A629-7258-488B-98C3-711F4540F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Workflows: Review for clarity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F99900-02F4-4B42-A723-A73C0DDC6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366893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06404C-58A5-4593-AC90-032A4F0B2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930F4B-674E-4F8A-89A1-599CD851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573D2F-2E92-48D9-866D-ABEC67977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9A6D75-A04D-482B-96DC-B179FDD6A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CECC1A-C1F9-4BF8-AAB5-FC84F4BBD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ED18E7-D362-4288-9094-F461925F2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1CD804-9897-4425-9DE0-513FAF288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F8EEAC-D833-4184-89D9-6F135CFD3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72A8BE-82CB-4911-BE25-BB5EC99F4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meeting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1024AD-B5AE-4E4B-BBD0-13B531895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B359E7-E687-460A-9335-7745FEBDB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3D47D8-9621-43D1-9B03-EDAA6AC89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EE6089-43F3-4AED-805C-900E89720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3A93BA-74BD-49F1-8379-E0C7373F0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E1A112-DB1C-4C70-9AB5-061DD7082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1405D8-8372-4E65-9929-2B39AFC31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489195-C282-4071-BFDC-A3E55015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slide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44DAC3-F9A4-46BA-9A96-69177B284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40A37B-EB89-4ABD-89B3-808573CC8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61A465-0570-414B-99DE-26FD15189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86D5C7-A7FD-4E7C-815A-686B31D44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visuals and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FFDC66-48D1-4D06-9075-878B6A3DA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95888A-3F34-4C0E-AC18-31D9A5FB8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0B4432-5BD7-4478-BAA1-3B2273738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EBC012-0B8E-4D76-B42D-3EBF3EB9D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307FA04-24CC-433B-B21E-B0709F488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477049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222822-A1A3-49A2-8281-033F43113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7B42E9-2FB9-40DD-B1CE-53A21852F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8249F6-64B9-4904-BDAB-949AC5B89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873978-1357-4E30-A64F-235327105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E4AB09-2A66-4A62-AAC1-0F802273F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gemini ai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ACFA27-BBED-4BD5-87BC-086900136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34E11D-9D5D-460E-BF67-5020DF434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732411-B350-46F2-89B8-1050A3562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F35699-5DCD-4519-A9AE-501A04DA3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are scattered across chats and docs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72F8C4-21AD-4EC7-A729-230E762B3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0E1C62-0620-42C9-9E5B-E25795A3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take too long to structure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FDF41E-67E4-4B7D-8B49-1258AEB1C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FB5EAE-8182-4E26-B870-7B426147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message feels inconsistent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1B484B-C6AF-4A8A-8C13-12E45BA45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CFB98B-D108-41AA-BCA5-3A26AF374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18DE8B-7F42-4866-9B69-457796D72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287F19-6D21-423C-8F8F-4B52C0EF3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outline appears in minutes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30AFEA-EA5F-4316-B39E-79BDE16AB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C94895-5F1B-43AE-B79D-ABAE74B4C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follows one focused point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1D4D07-B9A6-417B-B49F-1F5621C9C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CDCCD7-B6ED-484C-B1FC-E9545B4D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deck feels cohesive and ready</a:t>
            </a:r>
          </a:p>
        </p:txBody>
      </p:sp>
    </p:spTree>
    <p:extLst>
      <p:ext uri="{BB962C8B-B14F-4D97-AF65-F5344CB8AC3E}">
        <p14:creationId xmlns:p14="http://schemas.microsoft.com/office/powerpoint/2010/main" val="3691430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2AEA71-9115-42DD-8E9C-220C0C269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2D0884-24EB-4260-B94A-A07213EBD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B59F58-B90C-4232-9980-518D7D323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9490C5-B3C5-4BB9-8590-47D8AF864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7A3E0A-0319-4B15-A1B3-D03D5ED3B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9D35FB-3B46-462B-B7FA-C8A75030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CB92C0-C0B7-42B9-984F-0F53EF30A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43F0AD-C441-4461-86FD-E9FA3D645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6BBF69-4127-4AB6-B5DD-58D0D418A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MANAGERS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05A0C9-45A0-4EF4-8D3F-75D3679F1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shape updates into a clear story for stakeholders.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1109C4-9B84-472D-BE45-3F054D5D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11BEF1-8126-490D-B394-18F075744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4418E0-F4E1-4DED-ADC4-E936D84F4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9266B4-5BB2-4F69-8DD1-9AC91F432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677A17-3B14-43C3-8011-F3B7C77E2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concise slides that explain a new idea without losing the main point.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F6287A-903E-4C20-86CF-455C5195D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345F54-3D09-4FAA-8AA6-8921BADB2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A8F7D4-E28D-4A25-8671-86B1DE1F9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1923A4-6F39-4BA2-AF30-BECAFED81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04C6F9-6B8C-4978-AF44-2B2D4D446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workflow for turning notes into a presentation-ready deck.</a:t>
            </a:r>
          </a:p>
        </p:txBody>
      </p:sp>
    </p:spTree>
    <p:extLst>
      <p:ext uri="{BB962C8B-B14F-4D97-AF65-F5344CB8AC3E}">
        <p14:creationId xmlns:p14="http://schemas.microsoft.com/office/powerpoint/2010/main" val="4767920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012BF20-1CEA-4133-B3E3-6E32640E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DFD9CA-0061-49A6-9453-D513FC8BE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066348-2EFF-4E0E-A9CD-FDF8094AC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24B681-5A62-405F-9292-9C0637265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FCFC6B-2111-4D56-B128-D7B159296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F7C930-267C-47FE-876C-833EC2D0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5F150F-F31A-4F61-AB03-B27CCD382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58D75E-23E4-4EAD-82BF-A9344B18F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DCA139-32D7-4160-93D5-00627D248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7E383A-C238-41E4-8009-3AC8F6333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294F41-2C44-45EB-B7F7-906DE6C3F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meeting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BFA48C-0BDE-405F-B6ED-6D9EDC481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0A5628-D51B-4425-AEFC-BCA5A671B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7F744E-440F-42C4-A60A-1C7AB1C29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BF067C-D1B7-446C-A8D6-264DC4E62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5AC055-E199-4C90-BA2F-0508FFDD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022F33-4E72-4E9B-B2DA-38C06EC2B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3CD022-B7C6-4ECC-AA7A-30EFFFA39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79E498-10F3-4E9B-B331-23B9CF1DC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BA6AFC-FC4A-4103-8362-0C8055C82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2A9A68-EEE1-4888-8F81-792385AA3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0D76C0-B05B-4344-BEE5-6916EB71B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8F5C7F-A418-4345-8399-5ED0B43BF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slide outline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C92948-EA37-4405-BA3E-E2005E9F6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F5A5C71-D65C-4CE9-B756-AEFEC2775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6540A9-35A0-4F8C-8254-330359478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1C627C6-89A0-4FC7-80C7-E36237F61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EE14E3E-13A9-4C43-9E86-ADEB93721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3C0FC47-08B0-480D-BB75-3CFD0B866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visuals and tone</a:t>
            </a:r>
          </a:p>
        </p:txBody>
      </p:sp>
    </p:spTree>
    <p:extLst>
      <p:ext uri="{BB962C8B-B14F-4D97-AF65-F5344CB8AC3E}">
        <p14:creationId xmlns:p14="http://schemas.microsoft.com/office/powerpoint/2010/main" val="7856169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52800D-9593-4D92-895F-7738DFB4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E78F31-DD09-47A9-926B-535C74773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86244C-BDB8-4648-864F-AFCB56397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98B27B-4699-40BE-B9CD-C4A4CA435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417BDE-D39F-4CF8-BDD9-847C65C65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gemini ai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4704D1-AFB9-4230-882A-B347BBC2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6EC877-F2A4-479F-9FDA-7691B2D01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883600-5CE9-4903-B3D6-F5D2C8202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90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use Gemini to turn messy notes into a sharp launch presentation?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87A645-5595-4332-B95E-F73498B6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43FFF1-DAD1-4E1A-AFE4-330AD691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FFBB74-6A0F-46A1-B8D9-974C9D08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658CA5-423C-491B-8609-7BD178663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A15634-AA28-4559-A7F7-2CC4BEA0E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DABB50-E932-4EB4-BD94-3FEB0C383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278190-ED7F-4257-AEEE-F6590DF03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slide outline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48A95C-8227-4CAF-8853-9A688B918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70FDCE-B49C-4832-AE63-9AD55075B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C7088D-E2D3-4FA3-8D42-8E910E0F3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</p:spTree>
    <p:extLst>
      <p:ext uri="{BB962C8B-B14F-4D97-AF65-F5344CB8AC3E}">
        <p14:creationId xmlns:p14="http://schemas.microsoft.com/office/powerpoint/2010/main" val="4808535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E415A8-2B7F-4954-9116-81E9F8EC1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4EC835-7858-4A66-BA35-F65CD5A67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8B257A-C757-4034-8AC6-DA4EC7036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7CC9F4-C555-4594-98C1-BC2AD0E2B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DB072D-CF8D-4129-956A-6F9DF4807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gemini ai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3C7D59-3375-46B7-947C-9813C2A94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EAB315-FFA3-4CA6-9265-663B63F01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AD65A2-C91E-4882-B7C0-C01A2EBCA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8DB596-2CC7-4633-8A4D-D7F65767C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meeting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4A38D9-5258-4047-8246-508C5F66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94E4AE-AE3A-4263-8AA3-A05B319BC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E21088-F534-4234-A450-CF29ED1F9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92C139-4CBA-46F3-825A-C60A858C0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3824E5-A63C-4F8E-9AB1-5E96FE495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239C58-E3F6-4724-BDE2-F26C7D87E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36C797-CDC0-4E7B-BBB2-A8B8B309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3107E1-6038-4DEA-B7F4-5FCFC9CF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EBFC71-78CB-4DF5-8305-820E28FE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DD112E-0C1B-4580-9772-DA3A1B732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slide outline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7CDFB0-AD2C-4E1E-8CC7-F111F29A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637F0C-AC55-4A58-9FB4-23A49E751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B14A2E-9D98-4119-AD46-4712D617A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B05D6E-7398-4D85-945D-A1FBE7736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E049B9-C1CD-4D07-BA24-7391E64D8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F8707BA-0B61-402D-AC3C-9C77B4EF1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229068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796376-0526-4C7B-AD15-0D7786C54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39B6C4-3BCB-46FD-A4C0-C50A01649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14EE0F-0D74-4A0E-9424-02C67A449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notes into a polished story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91C8B0-D6F4-4411-B7EC-A6D428094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112996-1C8C-4A29-AD19-588CB6076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ED97AD-0CB5-41A3-9D43-204D36EE7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B6EB67-D76A-4CDE-8D7E-7C0FFC6B2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142882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2026-10-01T08:18:19.7910000Z</dcterms:created>
  <dcterms:modified xsi:type="dcterms:W3CDTF">2026-10-01T08:18:19.7910000Z</dcterms:modified>
</coreProperties>
</file>