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0ac4b43a1b4178" /><Relationship Type="http://schemas.openxmlformats.org/officeDocument/2006/relationships/extended-properties" Target="/docProps/app.xml" Id="Rd2dbaa4041dd4caf" /><Relationship Type="http://schemas.openxmlformats.org/officeDocument/2006/relationships/officeDocument" Target="/ppt/presentation.xml" Id="R49654f1fd49f4e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94e838db3d4e86"/>
  </p:sldMasterIdLst>
  <p:notesMasterIdLst>
    <p:notesMasterId xmlns:r="http://schemas.openxmlformats.org/officeDocument/2006/relationships" r:id="Rd74dcce183e54118"/>
  </p:notesMasterIdLst>
  <p:sldIdLst>
    <p:sldId xmlns:r="http://schemas.openxmlformats.org/officeDocument/2006/relationships" id="256" r:id="R7f5e96bfdbbb4c87"/>
    <p:sldId xmlns:r="http://schemas.openxmlformats.org/officeDocument/2006/relationships" id="257" r:id="R63a128be38e94dec"/>
    <p:sldId xmlns:r="http://schemas.openxmlformats.org/officeDocument/2006/relationships" id="258" r:id="Rc3d58ea76a3d4f54"/>
    <p:sldId xmlns:r="http://schemas.openxmlformats.org/officeDocument/2006/relationships" id="259" r:id="R0d8facd114284827"/>
    <p:sldId xmlns:r="http://schemas.openxmlformats.org/officeDocument/2006/relationships" id="260" r:id="R0f8410cc3ed342cc"/>
    <p:sldId xmlns:r="http://schemas.openxmlformats.org/officeDocument/2006/relationships" id="261" r:id="Raf012a04d0a7427c"/>
    <p:sldId xmlns:r="http://schemas.openxmlformats.org/officeDocument/2006/relationships" id="262" r:id="R602664475eec43a3"/>
    <p:sldId xmlns:r="http://schemas.openxmlformats.org/officeDocument/2006/relationships" id="263" r:id="R909d239d04ef4293"/>
    <p:sldId xmlns:r="http://schemas.openxmlformats.org/officeDocument/2006/relationships" id="264" r:id="R8520df08c774400a"/>
    <p:sldId xmlns:r="http://schemas.openxmlformats.org/officeDocument/2006/relationships" id="265" r:id="Rec769e03c2d347d7"/>
    <p:sldId xmlns:r="http://schemas.openxmlformats.org/officeDocument/2006/relationships" id="266" r:id="R1d2762ee59c548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466413959e4521" /><Relationship Type="http://schemas.openxmlformats.org/officeDocument/2006/relationships/slideMaster" Target="/ppt/slideMasters/slideMaster1.xml" Id="R9394e838db3d4e86" /><Relationship Type="http://schemas.openxmlformats.org/officeDocument/2006/relationships/notesMaster" Target="/ppt/notesMasters/notesMaster1.xml" Id="Rd74dcce183e54118" /><Relationship Type="http://schemas.openxmlformats.org/officeDocument/2006/relationships/presProps" Target="/ppt/presProps.xml" Id="Rddd716a1d7f44edc" /><Relationship Type="http://schemas.openxmlformats.org/officeDocument/2006/relationships/tableStyles" Target="/ppt/tableStyles.xml" Id="R980d4ca7b53245c1" /><Relationship Type="http://schemas.openxmlformats.org/officeDocument/2006/relationships/slide" Target="/ppt/slides/slide1.xml" Id="R7f5e96bfdbbb4c87" /><Relationship Type="http://schemas.openxmlformats.org/officeDocument/2006/relationships/slide" Target="/ppt/slides/slide2.xml" Id="R63a128be38e94dec" /><Relationship Type="http://schemas.openxmlformats.org/officeDocument/2006/relationships/slide" Target="/ppt/slides/slide3.xml" Id="Rc3d58ea76a3d4f54" /><Relationship Type="http://schemas.openxmlformats.org/officeDocument/2006/relationships/slide" Target="/ppt/slides/slide4.xml" Id="R0d8facd114284827" /><Relationship Type="http://schemas.openxmlformats.org/officeDocument/2006/relationships/slide" Target="/ppt/slides/slide5.xml" Id="R0f8410cc3ed342cc" /><Relationship Type="http://schemas.openxmlformats.org/officeDocument/2006/relationships/slide" Target="/ppt/slides/slide6.xml" Id="Raf012a04d0a7427c" /><Relationship Type="http://schemas.openxmlformats.org/officeDocument/2006/relationships/slide" Target="/ppt/slides/slide7.xml" Id="R602664475eec43a3" /><Relationship Type="http://schemas.openxmlformats.org/officeDocument/2006/relationships/slide" Target="/ppt/slides/slide8.xml" Id="R909d239d04ef4293" /><Relationship Type="http://schemas.openxmlformats.org/officeDocument/2006/relationships/slide" Target="/ppt/slides/slide9.xml" Id="R8520df08c774400a" /><Relationship Type="http://schemas.openxmlformats.org/officeDocument/2006/relationships/slide" Target="/ppt/slides/slide10.xml" Id="Rec769e03c2d347d7" /><Relationship Type="http://schemas.openxmlformats.org/officeDocument/2006/relationships/slide" Target="/ppt/slides/slide11.xml" Id="R1d2762ee59c548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9adb79fa1740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2075e46c6346e1" /><Relationship Type="http://schemas.openxmlformats.org/officeDocument/2006/relationships/notesMaster" Target="/ppt/notesMasters/notesMaster1.xml" Id="R347ab7adace54d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73103c9f4c48b9" /><Relationship Type="http://schemas.openxmlformats.org/officeDocument/2006/relationships/notesMaster" Target="/ppt/notesMasters/notesMaster1.xml" Id="Rbcdbd86039d849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448c047eb24853" /><Relationship Type="http://schemas.openxmlformats.org/officeDocument/2006/relationships/notesMaster" Target="/ppt/notesMasters/notesMaster1.xml" Id="R4a149c34603d4a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65685b68394d9b" /><Relationship Type="http://schemas.openxmlformats.org/officeDocument/2006/relationships/notesMaster" Target="/ppt/notesMasters/notesMaster1.xml" Id="R142b294c6da944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8ca9c44e804bea" /><Relationship Type="http://schemas.openxmlformats.org/officeDocument/2006/relationships/notesMaster" Target="/ppt/notesMasters/notesMaster1.xml" Id="R2448a3ad3e8a46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47997de5ea4cf7" /><Relationship Type="http://schemas.openxmlformats.org/officeDocument/2006/relationships/notesMaster" Target="/ppt/notesMasters/notesMaster1.xml" Id="Rc05cebc6f9d24c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85df6e52cb496d" /><Relationship Type="http://schemas.openxmlformats.org/officeDocument/2006/relationships/notesMaster" Target="/ppt/notesMasters/notesMaster1.xml" Id="Ra38dcfe9875646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9188dab52f4e9c" /><Relationship Type="http://schemas.openxmlformats.org/officeDocument/2006/relationships/notesMaster" Target="/ppt/notesMasters/notesMaster1.xml" Id="R3a49e1c0df9448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8b797070bb4dd6" /><Relationship Type="http://schemas.openxmlformats.org/officeDocument/2006/relationships/notesMaster" Target="/ppt/notesMasters/notesMaster1.xml" Id="R22dedfa56b9640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73c13d53cc425a" /><Relationship Type="http://schemas.openxmlformats.org/officeDocument/2006/relationships/notesMaster" Target="/ppt/notesMasters/notesMaster1.xml" Id="R4e1e26267f9d40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8aa0f99ec5447d" /><Relationship Type="http://schemas.openxmlformats.org/officeDocument/2006/relationships/notesMaster" Target="/ppt/notesMasters/notesMaster1.xml" Id="Re6ae12d1264a49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0071ca5ac146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f1e3b0aa7d4e2d" /><Relationship Type="http://schemas.openxmlformats.org/officeDocument/2006/relationships/slideLayout" Target="/ppt/slideLayouts/slideLayout1.xml" Id="R18b30aae161a42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b30aae161a42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98f94af5b4433" /><Relationship Type="http://schemas.openxmlformats.org/officeDocument/2006/relationships/image" Target="/ppt/media/image.png" Id="Rb47d6997dc304a72" /><Relationship Type="http://schemas.openxmlformats.org/officeDocument/2006/relationships/notesSlide" Target="/ppt/notesSlides/notesSlide1.xml" Id="R10cdb9e68b7740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cbea6edbe47ad" /><Relationship Type="http://schemas.openxmlformats.org/officeDocument/2006/relationships/notesSlide" Target="/ppt/notesSlides/notesSlide2.xml" Id="Reccea61660f84f3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8e9a73cb44fbe" /><Relationship Type="http://schemas.openxmlformats.org/officeDocument/2006/relationships/notesSlide" Target="/ppt/notesSlides/notesSlide3.xml" Id="R21f089f641f34e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87da53c604997" /><Relationship Type="http://schemas.openxmlformats.org/officeDocument/2006/relationships/notesSlide" Target="/ppt/notesSlides/notesSlide4.xml" Id="Rfdfc19308e014d5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b244d4e3f40f9" /><Relationship Type="http://schemas.openxmlformats.org/officeDocument/2006/relationships/notesSlide" Target="/ppt/notesSlides/notesSlide5.xml" Id="R5462a5d4569243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1b0f7a1d254c28" /><Relationship Type="http://schemas.openxmlformats.org/officeDocument/2006/relationships/notesSlide" Target="/ppt/notesSlides/notesSlide6.xml" Id="Ra02462e036d54b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3d38ebe0a4709" /><Relationship Type="http://schemas.openxmlformats.org/officeDocument/2006/relationships/notesSlide" Target="/ppt/notesSlides/notesSlide7.xml" Id="R6c84f18b89a74c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1f0d815234859" /><Relationship Type="http://schemas.openxmlformats.org/officeDocument/2006/relationships/notesSlide" Target="/ppt/notesSlides/notesSlide8.xml" Id="Ra89912c9eb0d48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2640dbc854fa1" /><Relationship Type="http://schemas.openxmlformats.org/officeDocument/2006/relationships/notesSlide" Target="/ppt/notesSlides/notesSlide9.xml" Id="R487d6822de354a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bbf56b4c14673" /><Relationship Type="http://schemas.openxmlformats.org/officeDocument/2006/relationships/notesSlide" Target="/ppt/notesSlides/notesSlide10.xml" Id="R5bad05cc93b74b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54f307b1064f93" /><Relationship Type="http://schemas.openxmlformats.org/officeDocument/2006/relationships/notesSlide" Target="/ppt/notesSlides/notesSlide11.xml" Id="Rfa4e45701d654d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E15BE5-0769-41CD-8B6B-D6A1041F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AADAE1-9057-47CC-BCDE-C339A9F8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94DFE4-EB6B-4A87-8C16-49F7E80E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Gemini Google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60AD7-FF6C-4E7A-8506-B9685549F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Gemini to turn scattered notes into a clear investor update.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ADEEE-B272-4AA7-B38B-4E896BA8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7374F3-8288-46FB-8ABA-68E9AB2A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55033C-42D9-45B4-82B1-4575A289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0AA4F-E8D5-4AA8-9B2A-1F2AA157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7d6997dc304a7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83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272E1E-E646-42FE-A5CA-3928FA6D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41F83-E103-4EE0-95A2-BE5D54DF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BE371-81DA-4662-9CBF-F9CA8780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E736A7-EF86-4849-8DC3-AB91E9C2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1099C-011D-4CDC-8B4B-1420613C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google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95612D-46DE-4A62-BBA3-FEF0F0D6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5FBF98-B693-4085-8A1B-6749D902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A528E-121E-4E85-9379-3CE42615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318F67-4E7D-4C5C-B48A-B710406D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3B9EE-161B-4DC8-B4FC-0CADACF48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41BEF-5814-4E1B-80F3-688B8991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C44570-844E-47D8-AFD2-83C733FA4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Insights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D4F563-A9A2-486E-A9F9-45EC0C7B5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FC59C-65C5-42BD-B406-308D48DF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072003-669A-4011-BCFA-BF6B80DC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31DEA1-0636-4533-9C06-D8832A09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DA3657-B586-46D7-9B42-E96E8DAA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99D3F2-09DD-49AB-AA2D-5A7CC247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137F88-B0DD-408E-A571-54097C79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9D983B-30E8-4F53-B6E3-48E4602C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216630-F652-43D2-9829-F7231D48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Polish visuals</a:t>
            </a:r>
          </a:p>
        </p:txBody>
      </p:sp>
    </p:spTree>
    <p:extLst>
      <p:ext uri="{BB962C8B-B14F-4D97-AF65-F5344CB8AC3E}">
        <p14:creationId xmlns:p14="http://schemas.microsoft.com/office/powerpoint/2010/main" val="3436772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38F541-8F98-44FF-855C-266B8ED3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8DAAC-264A-4136-B242-906EB5AE5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1DBA04-1BE4-4B55-86F3-CBDC0AA5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BF88C-9B5E-44DF-BB1F-8CB82F47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531E82-65FF-491E-B8E1-96879BF00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Gemini helps shape rough ideas into polished slides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03124E-51A7-49D8-8C67-15C6565A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3037D-5FAE-472A-8940-FC319AEBA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356501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880069-476B-489B-9981-A1A160113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61CD74-25B8-4D62-B2E7-8FAA1296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5545E8-C284-4080-B864-04E2E0208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DD1EBF-D44A-4B81-9C30-9B72C1EA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296F01-49E6-4178-9A80-AE892ECE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gemini google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122529-64A5-4C37-952E-6D97D25A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41ACD-EF54-491B-A4AC-0FB9DF857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031E4-1705-4509-B561-C907A1A2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F56D5-6ED8-4549-A77A-4A7FA28C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google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2695C8-C898-45C8-AE50-4B74B3FC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822616-134B-4699-8E3F-37C134D95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DE757E-6283-40D4-A9CF-7DC83E19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C5A395-9679-4ADA-A877-CE888193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24AA79-98F9-42C3-B0B5-D5A1CD95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Gemini helps shape rough ideas into polis…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FA655D-3E54-475A-8BE4-8D20ED37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DE7DBB-429D-4E54-A44D-04299587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4E7F1-640B-47A8-B94F-40B0353C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F16450-A93D-46AB-A0DE-769B725F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4F4FB7-C043-45E8-B853-4219C7C4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for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8CF5BF-86DE-4586-B08B-84D10D96C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458795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C6999D-E332-4AB1-8896-C13D50AF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078D0-78C3-4F74-AEF9-04CFE961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D780B4-A107-4A00-8810-49478025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3688E-A4D3-4D57-8572-FFA6AF5A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AFF51-500A-400F-AB17-E5BFAF0F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C8D83E-AB06-4F01-988F-20A50B81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FC4FD8-EF2D-47CA-AD56-F1340A4B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946F4C-A664-4921-A66D-7369BC55A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5F388A-C4F9-4A8E-B586-38E61D26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DFF532-A5C9-42C8-B1B9-52FA381E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F206D-BE0C-42E4-B044-B137080D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AEEE97-F505-460A-A849-FB958F1B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7F3361-A301-4EE4-A68F-8DDC20D1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BCC90D-BF0A-403E-A2C2-E7FDD751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5B5F35-E5E4-4C13-B5ED-87C824B5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54FFB-2BC6-4AC5-B0AC-FFDEF88E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0641D4-61E9-47A9-99D0-4905A67C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CD7AC0-D5A6-48DC-BA05-08D6DC0D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93F151-2097-4B4C-BCD4-DBA8845D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770EB2-16AF-499A-B509-F8CBDD4D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06AA91-26BF-439F-A342-BC57EDFC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BCE7EC-F9EE-432C-9291-856117A8F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6D0DBC-D26D-40D4-845D-792809E9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F8DB16-BF55-4BA0-A1DD-9BDBC66F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F109AD-BB89-4E3A-8B92-88C5731E1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022F43-1012-4579-BC26-1A39B4A02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982401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DFC985-5B9E-4D84-B5F2-72CB379A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597BF-3F9A-428F-99ED-CB74F151A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1F2D2D-537D-49E3-8344-FB90A54F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F606E-A3BB-4442-9D58-76C22CE0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F025B4-1924-4FB1-9451-158AE0A7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google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202CCD-6822-4386-B3CF-C79E42C8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374C03-7466-4EDC-845D-DC34F1AF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3E8A7C-D160-402A-8849-C07FF060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A1933-FDC5-445D-A24B-385DAA9F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Notes are scattered across docs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46AF45-3386-445D-8EFD-7E01462A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D123FA-C118-4DF3-904B-1B1038EA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F0CD32-AD55-41F6-B420-C1B2DE98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1AE20-5310-4727-A083-D5936969E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changes from one section to another.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3E8583-7CA0-48D7-8CE5-81AA2901A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42BFEF-5F5B-468C-8F67-233FBEB0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75CDB4-D6FF-481B-A12B-1A3DB983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067E7C-970E-4125-B9FC-2139D06E1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has a clear narrative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DF7C25-6D4E-4723-99B2-244B6A08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1F71D1-9BF3-4650-9479-D66224FD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focuses on one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73470A-2D89-4189-A7B1-9A9F2051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70D8AD-E371-469A-8DB9-8E3337E4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revise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2094525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1D9B03-66EA-4228-98B2-303C8D0AC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2A0BD-CD84-421D-A26D-D6FFBD274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002AF-77B7-420F-9995-A310194FC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7856FF-1CF2-41C1-B595-926A37CD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7F4C7-4E90-4BC7-A584-172D62EF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10FA9-A756-49A5-9498-E2FA22FD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7FC8D-946B-4F63-8B86-6648D5018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40A851-832A-44D9-A83E-944D0E1F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98F03-54DC-46AD-914E-657E69AD8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DB7C89-6EC4-4407-8E80-7A34FC35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meeting notes into a clear update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7FC41E-AA32-4279-A9A3-482FC0EF8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CAC81-9B18-4202-B1EF-E824E948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BBFBDC-E186-4722-9DA7-C1D3A5A7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CBCF42-EEFE-44A0-A3AE-BA6E55798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94A668-5E39-4513-AB8C-AD747EC5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slides that explain progress, priorities, and next steps.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41526B-95B1-4A22-9435-282D54B8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535E38-B98D-45CC-BF91-E95D8CAB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358247-9123-4E26-AAE7-EA6ABF435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5C50A7-5A64-46BA-A18E-786485F5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8F4D4-5888-4399-89AB-E649D5EA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client-ready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21024308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BC6E86-1DE2-4E5D-AF43-CF2310B4F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FE0F1-953B-41E3-9905-342AACD7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D43FB6-B4D4-41F2-926E-A821DAD3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9DE7E-4AE3-42D0-A793-69CB6723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49D1DA-732C-436F-A5B3-76E86F9E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669FF2-3CAD-4633-A6E2-4DE80B0B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689E5-8BF1-4BE8-90BE-6E305BA0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78572E-4DDF-48E6-A78B-D94F1BE26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CDC774-9A27-4C08-AE8E-9C254986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75595B-28E2-4321-921B-4416747A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8F543D-9EA8-4C85-B637-1A4F5BE2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372EF8-B2B0-4461-A502-EE86CEDA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E64CE0-E7B7-438C-9457-FA0BEB95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C87E94-7E8A-4312-84D0-E1A98921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B7D18-D008-496F-B7CE-3D29C284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C3BE96-6D26-4956-B291-F38E1D8B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0F9DF0-DE76-4E8A-90F6-7A95806D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EF9768-BC39-4EA6-8424-4946795F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3BA3D3-7ADC-448D-AEFF-7349979E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F464C2-35B0-47B7-9688-8A857B0D3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5E7A45-30B2-4AB3-8739-9724CAD4B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00287F-082E-49B8-8F88-107AD04D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0E5B02-6BA7-41AD-BF10-2D60E1BD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A91134-C92C-41B3-9F1D-FC8FB482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E6A005-23EE-4DD2-B443-4159C721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EDC1B3-EEBE-4F0D-BE42-3B994408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BF5C10-1CE6-4257-AA21-DA612FA34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C4304B9-BC58-459B-8A03-53FC2939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13A8E38-CCF1-44F8-9624-BF11C436C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visuals</a:t>
            </a:r>
          </a:p>
        </p:txBody>
      </p:sp>
    </p:spTree>
    <p:extLst>
      <p:ext uri="{BB962C8B-B14F-4D97-AF65-F5344CB8AC3E}">
        <p14:creationId xmlns:p14="http://schemas.microsoft.com/office/powerpoint/2010/main" val="1267035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E84E98-F801-43C7-BBD3-E142A1332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052D44-3977-43A5-8E4D-02C34CC4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7F10C0-4B9A-40B4-9A8E-538012B7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97039-1953-4B07-B89D-014B681F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0C2CD-2DEB-4797-92D8-738C6E3C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google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923558-D15F-4707-977A-BF6F4C8B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9690CD-20F3-4B18-8F3D-2AE6BDF4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B5A2F4-FB48-46F6-81AA-0CAF01C3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polished investor update with Gemini?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4E94C8-2BBC-4448-B081-88546FF19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ECC2E8-7A7E-418E-B071-6228532D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D2E76-F5B8-4E80-96DE-60D9EBE1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E2AD5-C954-4712-A8D4-6C9F601B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5A913F-485D-49FC-91E4-252F2635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881C1-8F25-4A47-A0EB-24452DEB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C48F49-438D-4ABA-A012-843C3428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632BB1-D73B-4EC4-8958-40573B70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0D4338-3E7A-48F0-9EA7-4EBC3993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B59029-6213-4473-AC11-FBF5EACF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4420684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2444D1-6D60-4ABF-B5B2-CA7984D0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1F3B54-A1B6-448E-B654-EE4FCF43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3CD99D-E8DE-4A2F-99F0-9217961B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9BF18E-463E-498D-9AED-4BF863F53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CDE380-2DB8-4057-AD6A-7193F1E4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google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2D8D38-6B44-4FA9-9A7C-8A410AEC1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DF1F42-50AB-422B-9739-A7B8AF1E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8FA72D-3272-40AA-B933-46AAF680B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EDA29E-3123-46AF-803C-9CA555A1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E10B6-4C50-44B9-BD22-ADF452628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5B99A-94D2-4598-9C01-D5CAF36F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59EDEC-2065-4F22-97AF-FE57EBD1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F419ED-E28B-449E-AEB1-360AABBA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310384-B5C4-46E6-BC99-44472835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0EE3A-FCBB-4E96-9A9C-DDD0A770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AA89D8-3D8D-4288-B8E4-50E73DD10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8D4AE5-2B00-4F44-AC20-8B6707664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76C687-DBB1-4EA2-B92A-4735573B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8DAA19-AEAD-4485-8529-AEEB579A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C9DF43-A55A-4EB8-A924-01AE041D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0D6101-DCA4-4C84-A9EB-CC4939E5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4543E0-19F0-4BEA-B9B3-0CB5DFE6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AAE9BA-99F8-4462-8AFD-F6FE06CA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3C3FD9-2DD2-45CD-A14C-DB65315B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B7CA9B-1BBB-42F4-88F7-E6507D0A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357618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C96563-A759-41A5-82EA-DAB0181C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3DA6C5-0039-48C3-8E44-BF38F6ED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85F48-A8B1-4BC0-82B9-8363EEBA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A3A5B-4A31-4FA9-B9B9-2D5D5FBB7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AC6861-8A09-41C3-A2F6-E7CC0BCF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7DDC7-C6A1-453F-BE6B-F3F037FB8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5AD34-5E3A-459C-90EE-99748D2A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919030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2026-10-01T10:12:22.8090000Z</dcterms:created>
  <dcterms:modified xsi:type="dcterms:W3CDTF">2026-10-01T10:12:22.8090000Z</dcterms:modified>
</coreProperties>
</file>